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694" r:id="rId3"/>
  </p:sldMasterIdLst>
  <p:notesMasterIdLst>
    <p:notesMasterId r:id="rId11"/>
  </p:notesMasterIdLst>
  <p:handoutMasterIdLst>
    <p:handoutMasterId r:id="rId12"/>
  </p:handoutMasterIdLst>
  <p:sldIdLst>
    <p:sldId id="256" r:id="rId4"/>
    <p:sldId id="257" r:id="rId5"/>
    <p:sldId id="264" r:id="rId6"/>
    <p:sldId id="263" r:id="rId7"/>
    <p:sldId id="265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A0C7B-3EB3-514F-A019-41BCF9857BB1}" type="datetimeFigureOut">
              <a:rPr lang="en-US" smtClean="0"/>
              <a:t>5/27/2021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7B68F-7B68-1243-B3F3-4DEE81B29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063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1A54F-9927-BB4A-847F-2E6413031073}" type="datetimeFigureOut">
              <a:rPr lang="en-US" smtClean="0"/>
              <a:t>5/27/2021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296CF-0B2A-154E-938F-6B38F32E2D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78531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268970"/>
            <a:ext cx="8229599" cy="2025939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2133600" cy="281709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7" y="401823"/>
            <a:ext cx="1136071" cy="8037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5/27/2021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23"/>
            <a:ext cx="803700" cy="803700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6373"/>
            <a:ext cx="8229600" cy="88592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5" y="470708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70365" y="1089888"/>
            <a:ext cx="4973635" cy="4966097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89887"/>
            <a:ext cx="3419344" cy="4776551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41283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1" y="1089887"/>
            <a:ext cx="7296729" cy="4776551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34659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5/27/2021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5/27/2021</a:t>
            </a:fld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5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11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60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3" y="2794000"/>
            <a:ext cx="8209586" cy="170872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268970"/>
            <a:ext cx="8229599" cy="2025939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2133600" cy="281709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7" y="401823"/>
            <a:ext cx="1136071" cy="8037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5/27/2021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23"/>
            <a:ext cx="803700" cy="803700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6373"/>
            <a:ext cx="8229600" cy="88592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5" y="470708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2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7" y="401823"/>
            <a:ext cx="1136071" cy="8037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5/27/2021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2133600" cy="281709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130425"/>
            <a:ext cx="8229599" cy="2495454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23"/>
            <a:ext cx="803700" cy="803700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674638"/>
            <a:ext cx="1779740" cy="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sloregionen_PP_Bakgrunn_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268970"/>
            <a:ext cx="5223164" cy="2025939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6373"/>
            <a:ext cx="5223165" cy="88592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118CD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70708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8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7" y="401823"/>
            <a:ext cx="1136071" cy="8037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5/27/2021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2133600" cy="281709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130425"/>
            <a:ext cx="8229599" cy="2495454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23"/>
            <a:ext cx="803700" cy="803700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674638"/>
            <a:ext cx="1779740" cy="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22959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600201"/>
            <a:ext cx="7778558" cy="4180224"/>
          </a:xfrm>
        </p:spPr>
        <p:txBody>
          <a:bodyPr lIns="0" rIns="0" anchor="ctr" anchorCtr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 i="1"/>
            </a:lvl2pPr>
            <a:lvl3pPr>
              <a:defRPr>
                <a:solidFill>
                  <a:srgbClr val="118CD9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44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16158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600201"/>
            <a:ext cx="4710546" cy="4180224"/>
          </a:xfrm>
        </p:spPr>
        <p:txBody>
          <a:bodyPr lIns="0" rIns="0" anchor="ctr" anchorCtr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 i="1"/>
            </a:lvl2pPr>
            <a:lvl3pPr>
              <a:defRPr>
                <a:solidFill>
                  <a:srgbClr val="118CD9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5" y="1600199"/>
            <a:ext cx="2452253" cy="418022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18CD9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39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16158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5" y="1600199"/>
            <a:ext cx="2452253" cy="418022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18CD9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0" y="1600199"/>
            <a:ext cx="5161589" cy="4180225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38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22959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0224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09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91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5/27/2021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5/27/2021</a:t>
            </a:fld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37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78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3" y="2794000"/>
            <a:ext cx="8209586" cy="170872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loregionen_PP_Bakgrunn_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268970"/>
            <a:ext cx="5223164" cy="2025939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6373"/>
            <a:ext cx="5223165" cy="88592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E03B2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70708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31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268970"/>
            <a:ext cx="8229599" cy="2025939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2133600" cy="281709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7" y="401823"/>
            <a:ext cx="1136071" cy="8037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5/27/2021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23"/>
            <a:ext cx="803700" cy="803700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6373"/>
            <a:ext cx="8229600" cy="88592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5" y="470708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1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7" y="401823"/>
            <a:ext cx="1136071" cy="8037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5/27/2021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2133600" cy="281709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130425"/>
            <a:ext cx="8229599" cy="2495454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23"/>
            <a:ext cx="803700" cy="803700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674638"/>
            <a:ext cx="1779740" cy="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sloregionen_PP_Bakgrunn_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2"/>
          <a:stretch/>
        </p:blipFill>
        <p:spPr>
          <a:xfrm>
            <a:off x="5918972" y="0"/>
            <a:ext cx="32250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268970"/>
            <a:ext cx="5223164" cy="2025939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6373"/>
            <a:ext cx="5223165" cy="88592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128E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70708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4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22959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600201"/>
            <a:ext cx="7778558" cy="4180224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3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16158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600201"/>
            <a:ext cx="4710546" cy="4180224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buClr>
                <a:schemeClr val="accent2"/>
              </a:buCl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5" y="1600199"/>
            <a:ext cx="2452253" cy="418022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98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16158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5" y="1600199"/>
            <a:ext cx="2452253" cy="418022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0" y="1600199"/>
            <a:ext cx="5161589" cy="4180225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30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22959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0224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99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2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5/27/2021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5/27/2021</a:t>
            </a:fld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1"/>
            <a:ext cx="1779740" cy="281709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3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22959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600201"/>
            <a:ext cx="7778558" cy="4180224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53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39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61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3" y="2794000"/>
            <a:ext cx="8209586" cy="170872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16158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600201"/>
            <a:ext cx="4710546" cy="4180224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rgbClr val="E03B24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5" y="1600199"/>
            <a:ext cx="2452253" cy="418022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E03B24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20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16158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5" y="1600199"/>
            <a:ext cx="2452253" cy="4180225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0" y="1600199"/>
            <a:ext cx="5161589" cy="4180225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96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229599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0224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7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2" y="861001"/>
            <a:ext cx="7296729" cy="4941983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09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6331910"/>
            <a:ext cx="1779739" cy="28170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31910"/>
            <a:ext cx="350982" cy="281709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2" y="6331909"/>
            <a:ext cx="1136071" cy="28170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5/27/2021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933293" cy="3734049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4084710"/>
            <a:ext cx="7778558" cy="169571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30503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/>
              <a:t>5/27/2021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51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74" r:id="rId3"/>
    <p:sldLayoutId id="2147483667" r:id="rId4"/>
    <p:sldLayoutId id="2147483670" r:id="rId5"/>
    <p:sldLayoutId id="2147483671" r:id="rId6"/>
    <p:sldLayoutId id="2147483677" r:id="rId7"/>
    <p:sldLayoutId id="2147483668" r:id="rId8"/>
    <p:sldLayoutId id="2147483708" r:id="rId9"/>
    <p:sldLayoutId id="2147483709" r:id="rId10"/>
    <p:sldLayoutId id="2147483710" r:id="rId11"/>
    <p:sldLayoutId id="2147483673" r:id="rId12"/>
    <p:sldLayoutId id="2147483672" r:id="rId13"/>
    <p:sldLayoutId id="2147483669" r:id="rId14"/>
    <p:sldLayoutId id="2147483676" r:id="rId15"/>
    <p:sldLayoutId id="214748367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/>
              <a:t>5/27/2021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962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/>
              <a:t>5/27/2021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94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Status: </a:t>
            </a:r>
            <a:br>
              <a:rPr lang="nb-NO" dirty="0" smtClean="0"/>
            </a:br>
            <a:r>
              <a:rPr lang="nb-NO" dirty="0" smtClean="0"/>
              <a:t>ReSTART Osloregionen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Mari Strømsvåg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16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ReSTART Osloregionen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3621023"/>
            <a:ext cx="4710546" cy="2159401"/>
          </a:xfrm>
        </p:spPr>
        <p:txBody>
          <a:bodyPr anchor="t"/>
          <a:lstStyle/>
          <a:p>
            <a:r>
              <a:rPr lang="nb-NO" dirty="0" smtClean="0"/>
              <a:t>Fokus: </a:t>
            </a:r>
          </a:p>
          <a:p>
            <a:pPr lvl="1"/>
            <a:r>
              <a:rPr lang="nb-NO" dirty="0" smtClean="0"/>
              <a:t>Investeringer</a:t>
            </a:r>
          </a:p>
          <a:p>
            <a:pPr lvl="1"/>
            <a:r>
              <a:rPr lang="nb-NO" dirty="0" smtClean="0"/>
              <a:t>Talent rekruttering</a:t>
            </a:r>
          </a:p>
          <a:p>
            <a:pPr lvl="1"/>
            <a:endParaRPr lang="nb-NO" dirty="0" smtClean="0"/>
          </a:p>
          <a:p>
            <a:pPr marL="57150" indent="0">
              <a:buNone/>
            </a:pPr>
            <a:r>
              <a:rPr lang="nb-NO" dirty="0" err="1" smtClean="0"/>
              <a:t>Los&amp;Co</a:t>
            </a:r>
            <a:r>
              <a:rPr lang="nb-NO" dirty="0" smtClean="0"/>
              <a:t> er engasjert som byrå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08182" y="1574397"/>
            <a:ext cx="4710546" cy="215940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E03B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 smtClean="0"/>
              <a:t>Har som mål å gjennomføre 5-10 profileringskampanjer i 2021, for å </a:t>
            </a:r>
            <a:r>
              <a:rPr lang="nb-NO" dirty="0" err="1" smtClean="0"/>
              <a:t>restarte</a:t>
            </a:r>
            <a:r>
              <a:rPr lang="nb-NO" dirty="0" smtClean="0"/>
              <a:t> økonomien etter COVID og økende internasjonal konkurranse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145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6928" y="1445388"/>
            <a:ext cx="5888736" cy="4448800"/>
          </a:xfrm>
        </p:spPr>
        <p:txBody>
          <a:bodyPr anchor="t">
            <a:normAutofit fontScale="92500" lnSpcReduction="10000"/>
          </a:bodyPr>
          <a:lstStyle/>
          <a:p>
            <a:r>
              <a:rPr lang="nb-NO" sz="2400" dirty="0" smtClean="0"/>
              <a:t>1. Investeringskampanje rettet mot nordiske land</a:t>
            </a:r>
          </a:p>
          <a:p>
            <a:pPr marL="285750" indent="-285750">
              <a:buFontTx/>
              <a:buChar char="-"/>
            </a:pPr>
            <a:r>
              <a:rPr lang="nb-NO" dirty="0"/>
              <a:t>Fokus på økt samarbeid, muligheter som åpnes gjennom jernbaneprosjekter, grønn innovasjon</a:t>
            </a:r>
          </a:p>
          <a:p>
            <a:endParaRPr lang="nb-NO" sz="1800" dirty="0" smtClean="0"/>
          </a:p>
          <a:p>
            <a:r>
              <a:rPr lang="nb-NO" sz="2400" dirty="0" smtClean="0"/>
              <a:t>2. </a:t>
            </a:r>
            <a:r>
              <a:rPr lang="nb-NO" sz="2400" dirty="0" err="1" smtClean="0"/>
              <a:t>Explain</a:t>
            </a:r>
            <a:r>
              <a:rPr lang="nb-NO" sz="2400" dirty="0" smtClean="0"/>
              <a:t> Health/Med-</a:t>
            </a:r>
            <a:r>
              <a:rPr lang="nb-NO" sz="2400" dirty="0" err="1" smtClean="0"/>
              <a:t>tech</a:t>
            </a:r>
            <a:r>
              <a:rPr lang="nb-NO" sz="2400" dirty="0" smtClean="0"/>
              <a:t> med </a:t>
            </a:r>
            <a:br>
              <a:rPr lang="nb-NO" sz="2400" dirty="0" smtClean="0"/>
            </a:br>
            <a:r>
              <a:rPr lang="nb-NO" sz="2400" dirty="0" smtClean="0"/>
              <a:t>Norwegian Health Investor Network</a:t>
            </a:r>
          </a:p>
          <a:p>
            <a:pPr marL="285750" indent="-285750">
              <a:buFontTx/>
              <a:buChar char="-"/>
            </a:pPr>
            <a:r>
              <a:rPr lang="nb-NO" sz="1800" dirty="0" smtClean="0"/>
              <a:t>Legge til rette for økt investorkunnskap om norske selskaper i </a:t>
            </a:r>
            <a:r>
              <a:rPr lang="nb-NO" sz="1800" dirty="0" err="1" smtClean="0"/>
              <a:t>health</a:t>
            </a:r>
            <a:r>
              <a:rPr lang="nb-NO" sz="1800" dirty="0" smtClean="0"/>
              <a:t>/med-</a:t>
            </a:r>
            <a:r>
              <a:rPr lang="nb-NO" sz="1800" dirty="0" err="1" smtClean="0"/>
              <a:t>tech</a:t>
            </a:r>
            <a:endParaRPr lang="nb-NO" sz="1800" dirty="0" smtClean="0"/>
          </a:p>
          <a:p>
            <a:pPr marL="285750" indent="-285750">
              <a:buFontTx/>
              <a:buChar char="-"/>
            </a:pPr>
            <a:endParaRPr lang="nb-NO" sz="1800" dirty="0"/>
          </a:p>
          <a:p>
            <a:r>
              <a:rPr lang="nb-NO" sz="2400" dirty="0" smtClean="0"/>
              <a:t>3. Profesjonalisere norsk motebransje med Norwegian </a:t>
            </a:r>
            <a:r>
              <a:rPr lang="nb-NO" sz="2400" dirty="0" err="1" smtClean="0"/>
              <a:t>Fashion</a:t>
            </a:r>
            <a:r>
              <a:rPr lang="nb-NO" sz="2400" dirty="0" smtClean="0"/>
              <a:t> </a:t>
            </a:r>
            <a:r>
              <a:rPr lang="nb-NO" sz="2400" dirty="0" err="1" smtClean="0"/>
              <a:t>Hub</a:t>
            </a:r>
            <a:endParaRPr lang="nb-NO" sz="2400" dirty="0" smtClean="0"/>
          </a:p>
          <a:p>
            <a:pPr marL="342900" indent="-342900">
              <a:buFontTx/>
              <a:buChar char="-"/>
            </a:pPr>
            <a:r>
              <a:rPr lang="nb-NO" sz="1900" dirty="0" smtClean="0"/>
              <a:t>Markedsføre og legge til rette for økt oppmerksomhet om norsk motebransje</a:t>
            </a:r>
          </a:p>
          <a:p>
            <a:pPr marL="342900" indent="-342900">
              <a:buFontTx/>
              <a:buChar char="-"/>
            </a:pPr>
            <a:endParaRPr lang="nb-NO" sz="2400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511" r="16627"/>
          <a:stretch/>
        </p:blipFill>
        <p:spPr>
          <a:xfrm>
            <a:off x="6784848" y="1417638"/>
            <a:ext cx="4114449" cy="4245472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5161589" cy="114300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Investeringskampanjer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231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34256" y="1618488"/>
            <a:ext cx="4544568" cy="1819656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/>
              <a:t>1: Jobbmesse i forbindelse med Oslo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Week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nb-NO" sz="1800" dirty="0" smtClean="0"/>
              <a:t>Åpent for bedrifter i Osloregionen som har ledige stillinger åpne for internasjonale.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nb-NO" dirty="0"/>
              <a:t>3-4 timers digitalt </a:t>
            </a:r>
            <a:r>
              <a:rPr lang="nb-NO" dirty="0" err="1"/>
              <a:t>event</a:t>
            </a:r>
            <a:r>
              <a:rPr lang="nb-NO" dirty="0"/>
              <a:t> tirsdag 28. </a:t>
            </a:r>
            <a:r>
              <a:rPr lang="nb-NO" dirty="0" err="1"/>
              <a:t>sept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560" y="-73152"/>
            <a:ext cx="5111496" cy="34076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06240" y="274638"/>
            <a:ext cx="4672584" cy="114300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Talent rekruttering</a:t>
            </a:r>
            <a:endParaRPr lang="nb-NO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3682302"/>
            <a:ext cx="8421624" cy="25721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2: IT talent kampanje for å tiltrekke konkret arbeidskraft til bedrifter</a:t>
            </a:r>
          </a:p>
          <a:p>
            <a:pPr marL="342900" indent="-342900">
              <a:buFont typeface="Arial" panose="020B0604020202020204" pitchFamily="34" charset="0"/>
              <a:buChar char="‒"/>
            </a:pPr>
            <a:r>
              <a:rPr lang="nb-NO" sz="1800" dirty="0" smtClean="0"/>
              <a:t>Utvikle et talent pool hvor vi følger opp aktuelle kandidater med bedrifter som har konkrete behov. </a:t>
            </a:r>
          </a:p>
          <a:p>
            <a:pPr marL="342900" indent="-342900">
              <a:buFont typeface="Arial" panose="020B0604020202020204" pitchFamily="34" charset="0"/>
              <a:buChar char="‒"/>
            </a:pPr>
            <a:r>
              <a:rPr lang="nb-NO" sz="1800" dirty="0" smtClean="0"/>
              <a:t>Videreformidler stillingsutlysninger og bygge database med informasjon om internasjonale som er interessert i å jobbe i Norge (inspirasjon fra Copenhagen </a:t>
            </a:r>
            <a:r>
              <a:rPr lang="nb-NO" sz="1800" dirty="0" err="1" smtClean="0"/>
              <a:t>Capacity</a:t>
            </a:r>
            <a:r>
              <a:rPr lang="nb-NO" sz="1800" dirty="0" smtClean="0"/>
              <a:t>)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47330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" y="1655064"/>
            <a:ext cx="8138161" cy="4425696"/>
          </a:xfrm>
        </p:spPr>
        <p:txBody>
          <a:bodyPr anchor="t">
            <a:normAutofit fontScale="92500" lnSpcReduction="20000"/>
          </a:bodyPr>
          <a:lstStyle/>
          <a:p>
            <a:r>
              <a:rPr lang="nb-NO" sz="2400" dirty="0" smtClean="0"/>
              <a:t>Vi jobber nå med 5 konkrete kampanjemuligheter men har rom for flere.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900" dirty="0" smtClean="0"/>
              <a:t>Vet du om en profileringsmulighet for investeringer?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900" dirty="0" smtClean="0"/>
              <a:t>Vet du om en sektor som har utfordringer knyttet til talent?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800" dirty="0" smtClean="0"/>
          </a:p>
          <a:p>
            <a:r>
              <a:rPr lang="nb-NO" dirty="0" smtClean="0"/>
              <a:t>Søker etter flere bedrifter som vil være med på IT talent kampanje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dirty="0" smtClean="0"/>
              <a:t>Jobber med å identifisere en konkret stilling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dirty="0" smtClean="0"/>
              <a:t>Deretter bedrifter som ønsker å motta leads på kandidater mot at de støtter kampanjen med deling og markedsføring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 smtClean="0"/>
          </a:p>
          <a:p>
            <a:r>
              <a:rPr lang="nb-NO" dirty="0" smtClean="0"/>
              <a:t>Jobbmesse på Oslo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Week</a:t>
            </a:r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i="0" dirty="0" smtClean="0"/>
              <a:t>Ambisjoner om 40-50 bedrifter som har konkrete utlysninger rettet mot internasjonale talent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100" i="0" dirty="0" smtClean="0"/>
              <a:t>Vi kommer til å be om hjelp til å spre invitasjonen så flest mulige bedrifter i regionen får muligheten til å delta</a:t>
            </a:r>
            <a:r>
              <a:rPr lang="nb-NO" sz="2100" dirty="0" smtClean="0"/>
              <a:t> </a:t>
            </a:r>
            <a:endParaRPr lang="nb-NO" sz="2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260336" cy="114300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Hvordan kan </a:t>
            </a:r>
            <a:r>
              <a:rPr lang="nb-NO" dirty="0" smtClean="0"/>
              <a:t>næringslivet </a:t>
            </a:r>
            <a:r>
              <a:rPr lang="nb-NO" dirty="0"/>
              <a:t>i din kommune kobles på?</a:t>
            </a:r>
          </a:p>
        </p:txBody>
      </p:sp>
    </p:spTree>
    <p:extLst>
      <p:ext uri="{BB962C8B-B14F-4D97-AF65-F5344CB8AC3E}">
        <p14:creationId xmlns:p14="http://schemas.microsoft.com/office/powerpoint/2010/main" val="377627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Takk for hjelpen!</a:t>
            </a:r>
            <a:endParaRPr lang="nb-NO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600" b="0" dirty="0" smtClean="0"/>
              <a:t>Mari Strømsvåg</a:t>
            </a:r>
          </a:p>
          <a:p>
            <a:r>
              <a:rPr lang="nb-NO" sz="1600" b="0" dirty="0" smtClean="0"/>
              <a:t>Mari.stromsvag@byr.oslo.kommune.no</a:t>
            </a:r>
            <a:endParaRPr lang="nb-NO" sz="16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894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52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loregionen_ Rød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sloregionen_ Blå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sloregionen_ Grønn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316</Words>
  <Application>Microsoft Office PowerPoint</Application>
  <PresentationFormat>Skjermfremvisning (4:3)</PresentationFormat>
  <Paragraphs>47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Osloregionen_ Rød</vt:lpstr>
      <vt:lpstr>Osloregionen_ Blå</vt:lpstr>
      <vt:lpstr>Osloregionen_ Grønn</vt:lpstr>
      <vt:lpstr>Status:  ReSTART Osloregionen</vt:lpstr>
      <vt:lpstr>ReSTART Osloregionen</vt:lpstr>
      <vt:lpstr>PowerPoint-presentasjon</vt:lpstr>
      <vt:lpstr>PowerPoint-presentasjon</vt:lpstr>
      <vt:lpstr>PowerPoint-presentasjon</vt:lpstr>
      <vt:lpstr>Takk for hjelpen!</vt:lpstr>
      <vt:lpstr>PowerPoint-presentasjon</vt:lpstr>
    </vt:vector>
  </TitlesOfParts>
  <Company>Honningfabrikken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  Brum</dc:creator>
  <cp:lastModifiedBy>Mari Strømsvåg</cp:lastModifiedBy>
  <cp:revision>91</cp:revision>
  <dcterms:created xsi:type="dcterms:W3CDTF">2017-01-19T09:09:35Z</dcterms:created>
  <dcterms:modified xsi:type="dcterms:W3CDTF">2021-05-27T11:47:28Z</dcterms:modified>
</cp:coreProperties>
</file>