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0" r:id="rId1"/>
    <p:sldMasterId id="2147483694" r:id="rId2"/>
  </p:sldMasterIdLst>
  <p:notesMasterIdLst>
    <p:notesMasterId r:id="rId11"/>
  </p:notesMasterIdLst>
  <p:handoutMasterIdLst>
    <p:handoutMasterId r:id="rId12"/>
  </p:handoutMasterIdLst>
  <p:sldIdLst>
    <p:sldId id="354" r:id="rId3"/>
    <p:sldId id="401" r:id="rId4"/>
    <p:sldId id="402" r:id="rId5"/>
    <p:sldId id="403" r:id="rId6"/>
    <p:sldId id="404" r:id="rId7"/>
    <p:sldId id="405" r:id="rId8"/>
    <p:sldId id="409" r:id="rId9"/>
    <p:sldId id="410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ri Strømsvåg" initials="MS" lastIdx="1" clrIdx="0">
    <p:extLst>
      <p:ext uri="{19B8F6BF-5375-455C-9EA6-DF929625EA0E}">
        <p15:presenceInfo xmlns:p15="http://schemas.microsoft.com/office/powerpoint/2012/main" userId="S-1-5-21-1123878227-590538075-4181424053-47626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– uthev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Ingen stil, tabellrutenett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Ingen stil, ingen rutenett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013" autoAdjust="0"/>
    <p:restoredTop sz="90314" autoAdjust="0"/>
  </p:normalViewPr>
  <p:slideViewPr>
    <p:cSldViewPr snapToGrid="0" snapToObjects="1">
      <p:cViewPr>
        <p:scale>
          <a:sx n="130" d="100"/>
          <a:sy n="130" d="100"/>
        </p:scale>
        <p:origin x="1194" y="870"/>
      </p:cViewPr>
      <p:guideLst>
        <p:guide orient="horz" pos="2160"/>
        <p:guide pos="3840"/>
      </p:guideLst>
    </p:cSldViewPr>
  </p:slideViewPr>
  <p:notesTextViewPr>
    <p:cViewPr>
      <p:scale>
        <a:sx n="125" d="100"/>
        <a:sy n="125" d="100"/>
      </p:scale>
      <p:origin x="0" y="0"/>
    </p:cViewPr>
  </p:notesTextViewPr>
  <p:sorterViewPr>
    <p:cViewPr>
      <p:scale>
        <a:sx n="100" d="100"/>
        <a:sy n="100" d="100"/>
      </p:scale>
      <p:origin x="0" y="-1249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commentAuthors" Target="commentAuthor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0A0C7B-3EB3-514F-A019-41BCF9857BB1}" type="datetimeFigureOut">
              <a:rPr lang="en-US" smtClean="0"/>
              <a:t>11/25/2021</a:t>
            </a:fld>
            <a:endParaRPr lang="nb-N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47B68F-7B68-1243-B3F3-4DEE81B29F0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21806371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11A54F-9927-BB4A-847F-2E6413031073}" type="datetimeFigureOut">
              <a:rPr lang="en-US" smtClean="0"/>
              <a:t>11/25/2021</a:t>
            </a:fld>
            <a:endParaRPr lang="nb-NO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 smtClean="0"/>
              <a:t>Click to edit Master text styles</a:t>
            </a:r>
          </a:p>
          <a:p>
            <a:pPr lvl="1"/>
            <a:r>
              <a:rPr lang="nb-NO" smtClean="0"/>
              <a:t>Second level</a:t>
            </a:r>
          </a:p>
          <a:p>
            <a:pPr lvl="2"/>
            <a:r>
              <a:rPr lang="nb-NO" smtClean="0"/>
              <a:t>Third level</a:t>
            </a:r>
          </a:p>
          <a:p>
            <a:pPr lvl="3"/>
            <a:r>
              <a:rPr lang="nb-NO" smtClean="0"/>
              <a:t>Fourth level</a:t>
            </a:r>
          </a:p>
          <a:p>
            <a:pPr lvl="4"/>
            <a:r>
              <a:rPr lang="nb-NO" smtClean="0"/>
              <a:t>Fifth level</a:t>
            </a:r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6296CF-0B2A-154E-938F-6B38F32E2DE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28785319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6296CF-0B2A-154E-938F-6B38F32E2DEB}" type="slidenum">
              <a:rPr lang="nb-NO" smtClean="0"/>
              <a:t>2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5413992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6296CF-0B2A-154E-938F-6B38F32E2DEB}" type="slidenum">
              <a:rPr lang="nb-NO" smtClean="0"/>
              <a:t>5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81684917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6296CF-0B2A-154E-938F-6B38F32E2DEB}" type="slidenum">
              <a:rPr lang="nb-NO" smtClean="0"/>
              <a:t>6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2999633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3.png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3.png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itel midtstilt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09601" y="2268971"/>
            <a:ext cx="10972799" cy="2025939"/>
          </a:xfrm>
        </p:spPr>
        <p:txBody>
          <a:bodyPr lIns="0" rIns="0">
            <a:normAutofit/>
          </a:bodyPr>
          <a:lstStyle>
            <a:lvl1pPr algn="ctr">
              <a:defRPr sz="4400">
                <a:solidFill>
                  <a:schemeClr val="bg1"/>
                </a:solidFill>
              </a:defRPr>
            </a:lvl1pPr>
          </a:lstStyle>
          <a:p>
            <a:r>
              <a:rPr lang="nb-NO" dirty="0" smtClean="0"/>
              <a:t>Overskrift skrives her</a:t>
            </a:r>
            <a:br>
              <a:rPr lang="nb-NO" dirty="0" smtClean="0"/>
            </a:br>
            <a:r>
              <a:rPr lang="nb-NO" dirty="0" smtClean="0"/>
              <a:t>over 2 linjer</a:t>
            </a:r>
            <a:endParaRPr lang="nb-NO" dirty="0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09600" y="6331911"/>
            <a:ext cx="2844800" cy="281709"/>
          </a:xfrm>
        </p:spPr>
        <p:txBody>
          <a:bodyPr lIns="0" rIns="0"/>
          <a:lstStyle>
            <a:lvl1pPr algn="l">
              <a:defRPr b="1">
                <a:solidFill>
                  <a:srgbClr val="FFFFFF"/>
                </a:solidFill>
              </a:defRPr>
            </a:lvl1pPr>
          </a:lstStyle>
          <a:p>
            <a:fld id="{5530D189-A868-7E47-A649-A4A891DF70CF}" type="slidenum">
              <a:rPr lang="nb-NO" smtClean="0"/>
              <a:pPr/>
              <a:t>‹#›</a:t>
            </a:fld>
            <a:endParaRPr lang="nb-NO" dirty="0"/>
          </a:p>
        </p:txBody>
      </p:sp>
      <p:sp>
        <p:nvSpPr>
          <p:cNvPr id="15" name="Date Placeholder 3"/>
          <p:cNvSpPr txBox="1">
            <a:spLocks/>
          </p:cNvSpPr>
          <p:nvPr userDrawn="1"/>
        </p:nvSpPr>
        <p:spPr>
          <a:xfrm>
            <a:off x="10067637" y="401823"/>
            <a:ext cx="1514761" cy="803700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900" b="1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900" dirty="0" smtClean="0">
                <a:solidFill>
                  <a:srgbClr val="FFFFFF"/>
                </a:solidFill>
              </a:rPr>
              <a:t> </a:t>
            </a:r>
            <a:r>
              <a:rPr lang="en-US" sz="900" dirty="0" err="1" smtClean="0">
                <a:solidFill>
                  <a:srgbClr val="FFFFFF"/>
                </a:solidFill>
              </a:rPr>
              <a:t>Dato</a:t>
            </a:r>
            <a:r>
              <a:rPr lang="en-US" sz="900" dirty="0" smtClean="0">
                <a:solidFill>
                  <a:srgbClr val="FFFFFF"/>
                </a:solidFill>
              </a:rPr>
              <a:t>: </a:t>
            </a:r>
            <a:fld id="{649B7EF6-81DD-8D4C-901B-5AB3D7E24AC3}" type="datetime1">
              <a:rPr lang="en-US" sz="900" smtClean="0">
                <a:solidFill>
                  <a:srgbClr val="FFFFFF"/>
                </a:solidFill>
              </a:rPr>
              <a:pPr/>
              <a:t>11/25/2021</a:t>
            </a:fld>
            <a:endParaRPr lang="nb-NO" sz="900" dirty="0">
              <a:solidFill>
                <a:srgbClr val="FFFFFF"/>
              </a:solidFill>
            </a:endParaRPr>
          </a:p>
        </p:txBody>
      </p:sp>
      <p:pic>
        <p:nvPicPr>
          <p:cNvPr id="8" name="Picture 7" descr="Osloregion_Symbol_Hvit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401823"/>
            <a:ext cx="1071600" cy="803700"/>
          </a:xfrm>
          <a:prstGeom prst="rect">
            <a:avLst/>
          </a:prstGeom>
        </p:spPr>
      </p:pic>
      <p:pic>
        <p:nvPicPr>
          <p:cNvPr id="10" name="Picture 9" descr="Osloregion_Navnetrekk_Hvit.png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09413" y="6331912"/>
            <a:ext cx="2372987" cy="281709"/>
          </a:xfrm>
          <a:prstGeom prst="rect">
            <a:avLst/>
          </a:prstGeom>
        </p:spPr>
      </p:pic>
      <p:sp>
        <p:nvSpPr>
          <p:cNvPr id="7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09600" y="4806373"/>
            <a:ext cx="10972800" cy="885920"/>
          </a:xfrm>
        </p:spPr>
        <p:txBody>
          <a:bodyPr lIns="0" rIns="0"/>
          <a:lstStyle>
            <a:lvl1pPr marL="0" indent="0" algn="ctr">
              <a:lnSpc>
                <a:spcPct val="80000"/>
              </a:lnSpc>
              <a:buNone/>
              <a:defRPr b="1" baseline="0">
                <a:solidFill>
                  <a:schemeClr val="bg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dirty="0" smtClean="0"/>
              <a:t>Undertittel kan skrives her</a:t>
            </a:r>
            <a:endParaRPr lang="nb-NO" dirty="0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5196994" y="4707081"/>
            <a:ext cx="1802117" cy="0"/>
          </a:xfrm>
          <a:prstGeom prst="line">
            <a:avLst/>
          </a:prstGeom>
          <a:ln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282988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e ramme 3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09600" y="6331911"/>
            <a:ext cx="467976" cy="281709"/>
          </a:xfrm>
        </p:spPr>
        <p:txBody>
          <a:bodyPr lIns="0" rIns="0"/>
          <a:lstStyle>
            <a:lvl1pPr algn="l">
              <a:defRPr b="1">
                <a:solidFill>
                  <a:schemeClr val="bg1"/>
                </a:solidFill>
              </a:defRPr>
            </a:lvl1pPr>
          </a:lstStyle>
          <a:p>
            <a:fld id="{5530D189-A868-7E47-A649-A4A891DF70CF}" type="slidenum">
              <a:rPr lang="nb-NO" smtClean="0"/>
              <a:pPr/>
              <a:t>‹#›</a:t>
            </a:fld>
            <a:endParaRPr lang="nb-NO" dirty="0"/>
          </a:p>
        </p:txBody>
      </p:sp>
      <p:sp>
        <p:nvSpPr>
          <p:cNvPr id="9" name="Date Placeholder 3"/>
          <p:cNvSpPr txBox="1">
            <a:spLocks/>
          </p:cNvSpPr>
          <p:nvPr userDrawn="1"/>
        </p:nvSpPr>
        <p:spPr>
          <a:xfrm>
            <a:off x="1210990" y="6331910"/>
            <a:ext cx="1514761" cy="281709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900" b="1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900" dirty="0" smtClean="0">
                <a:solidFill>
                  <a:schemeClr val="bg1"/>
                </a:solidFill>
              </a:rPr>
              <a:t> </a:t>
            </a:r>
            <a:r>
              <a:rPr lang="en-US" sz="900" dirty="0" err="1" smtClean="0">
                <a:solidFill>
                  <a:schemeClr val="bg1"/>
                </a:solidFill>
              </a:rPr>
              <a:t>Dato</a:t>
            </a:r>
            <a:r>
              <a:rPr lang="en-US" sz="900" dirty="0" smtClean="0">
                <a:solidFill>
                  <a:schemeClr val="bg1"/>
                </a:solidFill>
              </a:rPr>
              <a:t>: </a:t>
            </a:r>
            <a:fld id="{649B7EF6-81DD-8D4C-901B-5AB3D7E24AC3}" type="datetime1">
              <a:rPr lang="en-US" sz="900" smtClean="0">
                <a:solidFill>
                  <a:schemeClr val="bg1"/>
                </a:solidFill>
              </a:rPr>
              <a:pPr algn="l"/>
              <a:t>11/25/2021</a:t>
            </a:fld>
            <a:endParaRPr lang="nb-NO" sz="900" dirty="0">
              <a:solidFill>
                <a:schemeClr val="bg1"/>
              </a:solidFill>
            </a:endParaRPr>
          </a:p>
        </p:txBody>
      </p:sp>
      <p:pic>
        <p:nvPicPr>
          <p:cNvPr id="6" name="Picture 5" descr="Osloregion_Navnetrekk_Hvit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09413" y="6331912"/>
            <a:ext cx="2372987" cy="281709"/>
          </a:xfrm>
          <a:prstGeom prst="rect">
            <a:avLst/>
          </a:prstGeom>
        </p:spPr>
      </p:pic>
      <p:sp>
        <p:nvSpPr>
          <p:cNvPr id="10" name="Picture Placeholder 4"/>
          <p:cNvSpPr>
            <a:spLocks noGrp="1"/>
          </p:cNvSpPr>
          <p:nvPr>
            <p:ph type="pic" sz="quarter" idx="13"/>
          </p:nvPr>
        </p:nvSpPr>
        <p:spPr>
          <a:xfrm>
            <a:off x="1210990" y="861002"/>
            <a:ext cx="9728972" cy="4941983"/>
          </a:xfrm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/>
          <a:lstStyle/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022110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ort Bil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3"/>
          </p:nvPr>
        </p:nvSpPr>
        <p:spPr>
          <a:xfrm>
            <a:off x="0" y="1"/>
            <a:ext cx="12192000" cy="6857999"/>
          </a:xfrm>
        </p:spPr>
        <p:txBody>
          <a:bodyPr/>
          <a:lstStyle/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4837127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Osloregion_Sort_Navnetrekk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09414" y="6331911"/>
            <a:ext cx="2372985" cy="281709"/>
          </a:xfrm>
          <a:prstGeom prst="rect">
            <a:avLst/>
          </a:prstGeom>
        </p:spPr>
      </p:pic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09600" y="6331911"/>
            <a:ext cx="467976" cy="281709"/>
          </a:xfrm>
        </p:spPr>
        <p:txBody>
          <a:bodyPr lIns="0" rIns="0"/>
          <a:lstStyle>
            <a:lvl1pPr algn="l">
              <a:defRPr b="1">
                <a:solidFill>
                  <a:schemeClr val="tx1"/>
                </a:solidFill>
              </a:defRPr>
            </a:lvl1pPr>
          </a:lstStyle>
          <a:p>
            <a:fld id="{5530D189-A868-7E47-A649-A4A891DF70CF}" type="slidenum">
              <a:rPr lang="nb-NO" smtClean="0"/>
              <a:pPr/>
              <a:t>‹#›</a:t>
            </a:fld>
            <a:endParaRPr lang="nb-NO" dirty="0"/>
          </a:p>
        </p:txBody>
      </p:sp>
      <p:sp>
        <p:nvSpPr>
          <p:cNvPr id="9" name="Date Placeholder 3"/>
          <p:cNvSpPr txBox="1">
            <a:spLocks/>
          </p:cNvSpPr>
          <p:nvPr userDrawn="1"/>
        </p:nvSpPr>
        <p:spPr>
          <a:xfrm>
            <a:off x="1210990" y="6331910"/>
            <a:ext cx="1514761" cy="281709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900" b="1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900" dirty="0" smtClean="0"/>
              <a:t> </a:t>
            </a:r>
            <a:r>
              <a:rPr lang="en-US" sz="900" dirty="0" err="1" smtClean="0"/>
              <a:t>Dato</a:t>
            </a:r>
            <a:r>
              <a:rPr lang="en-US" sz="900" dirty="0" smtClean="0"/>
              <a:t>: </a:t>
            </a:r>
            <a:fld id="{649B7EF6-81DD-8D4C-901B-5AB3D7E24AC3}" type="datetime1">
              <a:rPr lang="en-US" sz="900" smtClean="0"/>
              <a:pPr algn="l"/>
              <a:t>11/25/2021</a:t>
            </a:fld>
            <a:endParaRPr lang="nb-NO" sz="900" dirty="0"/>
          </a:p>
        </p:txBody>
      </p:sp>
    </p:spTree>
    <p:extLst>
      <p:ext uri="{BB962C8B-B14F-4D97-AF65-F5344CB8AC3E}">
        <p14:creationId xmlns:p14="http://schemas.microsoft.com/office/powerpoint/2010/main" val="41178203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vsluttning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3"/>
          <p:cNvSpPr txBox="1">
            <a:spLocks/>
          </p:cNvSpPr>
          <p:nvPr userDrawn="1"/>
        </p:nvSpPr>
        <p:spPr>
          <a:xfrm>
            <a:off x="636284" y="2794000"/>
            <a:ext cx="10946115" cy="1708727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900" b="1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dirty="0" err="1" smtClean="0">
                <a:solidFill>
                  <a:srgbClr val="FFFFFF"/>
                </a:solidFill>
              </a:rPr>
              <a:t>www.osloregionen.no</a:t>
            </a:r>
            <a:endParaRPr lang="nb-NO" sz="36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19398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itel midtstilt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09601" y="2268971"/>
            <a:ext cx="10972799" cy="2025939"/>
          </a:xfrm>
        </p:spPr>
        <p:txBody>
          <a:bodyPr lIns="0" rIns="0">
            <a:normAutofit/>
          </a:bodyPr>
          <a:lstStyle>
            <a:lvl1pPr algn="ctr">
              <a:defRPr sz="4400">
                <a:solidFill>
                  <a:schemeClr val="bg1"/>
                </a:solidFill>
              </a:defRPr>
            </a:lvl1pPr>
          </a:lstStyle>
          <a:p>
            <a:r>
              <a:rPr lang="nb-NO" dirty="0" smtClean="0"/>
              <a:t>Overskrift skrives her</a:t>
            </a:r>
            <a:br>
              <a:rPr lang="nb-NO" dirty="0" smtClean="0"/>
            </a:br>
            <a:r>
              <a:rPr lang="nb-NO" dirty="0" smtClean="0"/>
              <a:t>over 2 linjer</a:t>
            </a:r>
            <a:endParaRPr lang="nb-NO" dirty="0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09600" y="6331911"/>
            <a:ext cx="2844800" cy="281709"/>
          </a:xfrm>
        </p:spPr>
        <p:txBody>
          <a:bodyPr lIns="0" rIns="0"/>
          <a:lstStyle>
            <a:lvl1pPr algn="l">
              <a:defRPr b="1">
                <a:solidFill>
                  <a:srgbClr val="FFFFFF"/>
                </a:solidFill>
              </a:defRPr>
            </a:lvl1pPr>
          </a:lstStyle>
          <a:p>
            <a:fld id="{5530D189-A868-7E47-A649-A4A891DF70CF}" type="slidenum">
              <a:rPr lang="nb-NO" smtClean="0"/>
              <a:pPr/>
              <a:t>‹#›</a:t>
            </a:fld>
            <a:endParaRPr lang="nb-NO" dirty="0"/>
          </a:p>
        </p:txBody>
      </p:sp>
      <p:sp>
        <p:nvSpPr>
          <p:cNvPr id="15" name="Date Placeholder 3"/>
          <p:cNvSpPr txBox="1">
            <a:spLocks/>
          </p:cNvSpPr>
          <p:nvPr userDrawn="1"/>
        </p:nvSpPr>
        <p:spPr>
          <a:xfrm>
            <a:off x="10067637" y="401823"/>
            <a:ext cx="1514761" cy="803700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900" b="1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900" dirty="0" smtClean="0">
                <a:solidFill>
                  <a:srgbClr val="FFFFFF"/>
                </a:solidFill>
              </a:rPr>
              <a:t> </a:t>
            </a:r>
            <a:r>
              <a:rPr lang="en-US" sz="900" dirty="0" err="1" smtClean="0">
                <a:solidFill>
                  <a:srgbClr val="FFFFFF"/>
                </a:solidFill>
              </a:rPr>
              <a:t>Dato</a:t>
            </a:r>
            <a:r>
              <a:rPr lang="en-US" sz="900" dirty="0" smtClean="0">
                <a:solidFill>
                  <a:srgbClr val="FFFFFF"/>
                </a:solidFill>
              </a:rPr>
              <a:t>: </a:t>
            </a:r>
            <a:fld id="{649B7EF6-81DD-8D4C-901B-5AB3D7E24AC3}" type="datetime1">
              <a:rPr lang="en-US" sz="900" smtClean="0">
                <a:solidFill>
                  <a:srgbClr val="FFFFFF"/>
                </a:solidFill>
              </a:rPr>
              <a:pPr/>
              <a:t>11/25/2021</a:t>
            </a:fld>
            <a:endParaRPr lang="nb-NO" sz="900" dirty="0">
              <a:solidFill>
                <a:srgbClr val="FFFFFF"/>
              </a:solidFill>
            </a:endParaRPr>
          </a:p>
        </p:txBody>
      </p:sp>
      <p:pic>
        <p:nvPicPr>
          <p:cNvPr id="8" name="Picture 7" descr="Osloregion_Symbol_Hvit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401823"/>
            <a:ext cx="1071600" cy="803700"/>
          </a:xfrm>
          <a:prstGeom prst="rect">
            <a:avLst/>
          </a:prstGeom>
        </p:spPr>
      </p:pic>
      <p:pic>
        <p:nvPicPr>
          <p:cNvPr id="10" name="Picture 9" descr="Osloregion_Navnetrekk_Hvit.png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09413" y="6331912"/>
            <a:ext cx="2372987" cy="281709"/>
          </a:xfrm>
          <a:prstGeom prst="rect">
            <a:avLst/>
          </a:prstGeom>
        </p:spPr>
      </p:pic>
      <p:sp>
        <p:nvSpPr>
          <p:cNvPr id="7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09600" y="4806373"/>
            <a:ext cx="10972800" cy="885920"/>
          </a:xfrm>
        </p:spPr>
        <p:txBody>
          <a:bodyPr lIns="0" rIns="0"/>
          <a:lstStyle>
            <a:lvl1pPr marL="0" indent="0" algn="ctr">
              <a:lnSpc>
                <a:spcPct val="80000"/>
              </a:lnSpc>
              <a:buNone/>
              <a:defRPr b="1" baseline="0">
                <a:solidFill>
                  <a:schemeClr val="bg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dirty="0" smtClean="0"/>
              <a:t>Undertittel kan skrives her</a:t>
            </a:r>
            <a:endParaRPr lang="nb-NO" dirty="0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5196994" y="4707081"/>
            <a:ext cx="1802117" cy="0"/>
          </a:xfrm>
          <a:prstGeom prst="line">
            <a:avLst/>
          </a:prstGeom>
          <a:ln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281254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 Enkel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ate Placeholder 3"/>
          <p:cNvSpPr txBox="1">
            <a:spLocks/>
          </p:cNvSpPr>
          <p:nvPr userDrawn="1"/>
        </p:nvSpPr>
        <p:spPr>
          <a:xfrm>
            <a:off x="10067637" y="401823"/>
            <a:ext cx="1514761" cy="803700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900" b="1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900" dirty="0" smtClean="0">
                <a:solidFill>
                  <a:srgbClr val="FFFFFF"/>
                </a:solidFill>
              </a:rPr>
              <a:t> </a:t>
            </a:r>
            <a:r>
              <a:rPr lang="en-US" sz="900" dirty="0" err="1" smtClean="0">
                <a:solidFill>
                  <a:srgbClr val="FFFFFF"/>
                </a:solidFill>
              </a:rPr>
              <a:t>Dato</a:t>
            </a:r>
            <a:r>
              <a:rPr lang="en-US" sz="900" dirty="0" smtClean="0">
                <a:solidFill>
                  <a:srgbClr val="FFFFFF"/>
                </a:solidFill>
              </a:rPr>
              <a:t>: </a:t>
            </a:r>
            <a:fld id="{649B7EF6-81DD-8D4C-901B-5AB3D7E24AC3}" type="datetime1">
              <a:rPr lang="en-US" sz="900" smtClean="0">
                <a:solidFill>
                  <a:srgbClr val="FFFFFF"/>
                </a:solidFill>
              </a:rPr>
              <a:pPr/>
              <a:t>11/25/2021</a:t>
            </a:fld>
            <a:endParaRPr lang="nb-NO" sz="900" dirty="0">
              <a:solidFill>
                <a:srgbClr val="FFFFFF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09600" y="6331911"/>
            <a:ext cx="2844800" cy="281709"/>
          </a:xfrm>
        </p:spPr>
        <p:txBody>
          <a:bodyPr lIns="0" rIns="0"/>
          <a:lstStyle>
            <a:lvl1pPr algn="l">
              <a:defRPr b="1">
                <a:solidFill>
                  <a:srgbClr val="FFFFFF"/>
                </a:solidFill>
              </a:defRPr>
            </a:lvl1pPr>
          </a:lstStyle>
          <a:p>
            <a:fld id="{5530D189-A868-7E47-A649-A4A891DF70CF}" type="slidenum">
              <a:rPr lang="nb-NO" smtClean="0"/>
              <a:pPr/>
              <a:t>‹#›</a:t>
            </a:fld>
            <a:endParaRPr lang="nb-NO" dirty="0"/>
          </a:p>
        </p:txBody>
      </p:sp>
      <p:sp>
        <p:nvSpPr>
          <p:cNvPr id="14" name="Title 1"/>
          <p:cNvSpPr>
            <a:spLocks noGrp="1"/>
          </p:cNvSpPr>
          <p:nvPr>
            <p:ph type="ctrTitle" hasCustomPrompt="1"/>
          </p:nvPr>
        </p:nvSpPr>
        <p:spPr>
          <a:xfrm>
            <a:off x="609601" y="2130425"/>
            <a:ext cx="10972799" cy="2495454"/>
          </a:xfrm>
        </p:spPr>
        <p:txBody>
          <a:bodyPr lIns="0" rIns="0">
            <a:normAutofit/>
          </a:bodyPr>
          <a:lstStyle>
            <a:lvl1pPr algn="l">
              <a:defRPr sz="4400">
                <a:solidFill>
                  <a:schemeClr val="bg1"/>
                </a:solidFill>
              </a:defRPr>
            </a:lvl1pPr>
          </a:lstStyle>
          <a:p>
            <a:r>
              <a:rPr lang="nb-NO" dirty="0" smtClean="0"/>
              <a:t>Overskrift skrives her</a:t>
            </a:r>
            <a:endParaRPr lang="nb-NO" dirty="0"/>
          </a:p>
        </p:txBody>
      </p:sp>
      <p:pic>
        <p:nvPicPr>
          <p:cNvPr id="9" name="Picture 8" descr="Osloregion_Symbol_Hvit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401823"/>
            <a:ext cx="1071600" cy="803700"/>
          </a:xfrm>
          <a:prstGeom prst="rect">
            <a:avLst/>
          </a:prstGeom>
        </p:spPr>
      </p:pic>
      <p:pic>
        <p:nvPicPr>
          <p:cNvPr id="15" name="Picture 14" descr="Osloregion_Navnetrekk_Hvit.png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51109" y="674639"/>
            <a:ext cx="2372987" cy="2817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03872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lkapittel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 descr="Osloregionen_PP_Bakgrunn_2.jpg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4712"/>
          <a:stretch/>
        </p:blipFill>
        <p:spPr>
          <a:xfrm>
            <a:off x="7891963" y="0"/>
            <a:ext cx="4300037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09601" y="2268971"/>
            <a:ext cx="6964219" cy="2025939"/>
          </a:xfrm>
        </p:spPr>
        <p:txBody>
          <a:bodyPr lIns="0" rIns="0">
            <a:normAutofit/>
          </a:bodyPr>
          <a:lstStyle>
            <a:lvl1pPr algn="l">
              <a:defRPr sz="3600">
                <a:solidFill>
                  <a:schemeClr val="tx1"/>
                </a:solidFill>
              </a:defRPr>
            </a:lvl1pPr>
          </a:lstStyle>
          <a:p>
            <a:r>
              <a:rPr lang="nb-NO" dirty="0" smtClean="0"/>
              <a:t>Overskrift skrives her</a:t>
            </a:r>
            <a:br>
              <a:rPr lang="nb-NO" dirty="0" smtClean="0"/>
            </a:br>
            <a:r>
              <a:rPr lang="nb-NO" dirty="0" smtClean="0"/>
              <a:t>over 2 linjer</a:t>
            </a:r>
            <a:endParaRPr lang="nb-NO" dirty="0"/>
          </a:p>
        </p:txBody>
      </p:sp>
      <p:pic>
        <p:nvPicPr>
          <p:cNvPr id="10" name="Picture 9" descr="Osloregion_Navnetrekk_Hvit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09413" y="6331912"/>
            <a:ext cx="2372987" cy="281709"/>
          </a:xfrm>
          <a:prstGeom prst="rect">
            <a:avLst/>
          </a:prstGeom>
        </p:spPr>
      </p:pic>
      <p:sp>
        <p:nvSpPr>
          <p:cNvPr id="7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09601" y="4806373"/>
            <a:ext cx="6964220" cy="885920"/>
          </a:xfrm>
        </p:spPr>
        <p:txBody>
          <a:bodyPr lIns="0" rIns="0">
            <a:normAutofit/>
          </a:bodyPr>
          <a:lstStyle>
            <a:lvl1pPr marL="0" indent="0" algn="l">
              <a:lnSpc>
                <a:spcPct val="80000"/>
              </a:lnSpc>
              <a:buNone/>
              <a:defRPr sz="1800" b="1" baseline="0">
                <a:solidFill>
                  <a:srgbClr val="128E4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dirty="0" smtClean="0"/>
              <a:t>Undertittel kan skrives her</a:t>
            </a:r>
            <a:endParaRPr lang="nb-NO" dirty="0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609600" y="4707081"/>
            <a:ext cx="1802117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09600" y="6331911"/>
            <a:ext cx="467976" cy="281709"/>
          </a:xfrm>
        </p:spPr>
        <p:txBody>
          <a:bodyPr lIns="0" rIns="0"/>
          <a:lstStyle>
            <a:lvl1pPr algn="l">
              <a:defRPr b="1">
                <a:solidFill>
                  <a:schemeClr val="tx1"/>
                </a:solidFill>
              </a:defRPr>
            </a:lvl1pPr>
          </a:lstStyle>
          <a:p>
            <a:fld id="{5530D189-A868-7E47-A649-A4A891DF70CF}" type="slidenum">
              <a:rPr lang="nb-NO" smtClean="0"/>
              <a:pPr/>
              <a:t>‹#›</a:t>
            </a:fld>
            <a:endParaRPr lang="nb-NO" dirty="0"/>
          </a:p>
        </p:txBody>
      </p:sp>
      <p:sp>
        <p:nvSpPr>
          <p:cNvPr id="12" name="Date Placeholder 3"/>
          <p:cNvSpPr txBox="1">
            <a:spLocks/>
          </p:cNvSpPr>
          <p:nvPr userDrawn="1"/>
        </p:nvSpPr>
        <p:spPr>
          <a:xfrm>
            <a:off x="1210990" y="6331910"/>
            <a:ext cx="1514761" cy="281709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900" b="1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900" dirty="0" smtClean="0"/>
              <a:t> </a:t>
            </a:r>
            <a:r>
              <a:rPr lang="en-US" sz="900" dirty="0" err="1" smtClean="0"/>
              <a:t>Dato</a:t>
            </a:r>
            <a:r>
              <a:rPr lang="en-US" sz="900" dirty="0" smtClean="0"/>
              <a:t>: </a:t>
            </a:r>
            <a:fld id="{649B7EF6-81DD-8D4C-901B-5AB3D7E24AC3}" type="datetime1">
              <a:rPr lang="en-US" sz="900" smtClean="0"/>
              <a:pPr algn="l"/>
              <a:t>11/25/2021</a:t>
            </a:fld>
            <a:endParaRPr lang="nb-NO" sz="900" dirty="0"/>
          </a:p>
        </p:txBody>
      </p:sp>
    </p:spTree>
    <p:extLst>
      <p:ext uri="{BB962C8B-B14F-4D97-AF65-F5344CB8AC3E}">
        <p14:creationId xmlns:p14="http://schemas.microsoft.com/office/powerpoint/2010/main" val="2974281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Enkel punktlist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9599" y="274638"/>
            <a:ext cx="10972799" cy="1143000"/>
          </a:xfrm>
        </p:spPr>
        <p:txBody>
          <a:bodyPr>
            <a:normAutofit/>
          </a:bodyPr>
          <a:lstStyle>
            <a:lvl1pPr algn="l">
              <a:defRPr sz="2800"/>
            </a:lvl1pPr>
          </a:lstStyle>
          <a:p>
            <a:r>
              <a:rPr lang="nb-NO" dirty="0" smtClean="0"/>
              <a:t>Overskrift kan skrives her</a:t>
            </a:r>
            <a:endParaRPr lang="nb-N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0989" y="1600201"/>
            <a:ext cx="10371411" cy="4180224"/>
          </a:xfrm>
        </p:spPr>
        <p:txBody>
          <a:bodyPr lIns="0" rIns="0" anchor="ctr" anchorCtr="0"/>
          <a:lstStyle>
            <a:lvl1pPr>
              <a:buClr>
                <a:schemeClr val="accent2"/>
              </a:buClr>
              <a:defRPr/>
            </a:lvl1pPr>
            <a:lvl2pPr>
              <a:buClr>
                <a:schemeClr val="accent2"/>
              </a:buClr>
              <a:defRPr i="1"/>
            </a:lvl2pPr>
            <a:lvl3pPr>
              <a:defRPr>
                <a:solidFill>
                  <a:srgbClr val="128E41"/>
                </a:solidFill>
              </a:defRPr>
            </a:lvl3pPr>
            <a:lvl4pPr>
              <a:defRPr>
                <a:solidFill>
                  <a:schemeClr val="accent2"/>
                </a:solidFill>
              </a:defRPr>
            </a:lvl4pPr>
          </a:lstStyle>
          <a:p>
            <a:pPr lvl="0"/>
            <a:r>
              <a:rPr lang="nb-NO" dirty="0" err="1" smtClean="0"/>
              <a:t>Click</a:t>
            </a:r>
            <a:r>
              <a:rPr lang="nb-NO" dirty="0" smtClean="0"/>
              <a:t> to </a:t>
            </a:r>
            <a:r>
              <a:rPr lang="nb-NO" dirty="0" err="1" smtClean="0"/>
              <a:t>edit</a:t>
            </a:r>
            <a:r>
              <a:rPr lang="nb-NO" dirty="0" smtClean="0"/>
              <a:t> Master </a:t>
            </a:r>
            <a:r>
              <a:rPr lang="nb-NO" dirty="0" err="1" smtClean="0"/>
              <a:t>text</a:t>
            </a:r>
            <a:r>
              <a:rPr lang="nb-NO" dirty="0" smtClean="0"/>
              <a:t> styles</a:t>
            </a:r>
          </a:p>
          <a:p>
            <a:pPr lvl="1"/>
            <a:r>
              <a:rPr lang="nb-NO" dirty="0" smtClean="0"/>
              <a:t>Second </a:t>
            </a:r>
            <a:r>
              <a:rPr lang="nb-NO" dirty="0" err="1" smtClean="0"/>
              <a:t>level</a:t>
            </a:r>
            <a:endParaRPr lang="nb-NO" dirty="0" smtClean="0"/>
          </a:p>
          <a:p>
            <a:pPr lvl="2"/>
            <a:r>
              <a:rPr lang="nb-NO" dirty="0" smtClean="0"/>
              <a:t>Third </a:t>
            </a:r>
            <a:r>
              <a:rPr lang="nb-NO" dirty="0" err="1" smtClean="0"/>
              <a:t>level</a:t>
            </a:r>
            <a:endParaRPr lang="nb-NO" dirty="0" smtClean="0"/>
          </a:p>
        </p:txBody>
      </p:sp>
      <p:pic>
        <p:nvPicPr>
          <p:cNvPr id="7" name="Picture 6" descr="Osloregion_Sort_Navnetrekk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09414" y="6331911"/>
            <a:ext cx="2372985" cy="281709"/>
          </a:xfrm>
          <a:prstGeom prst="rect">
            <a:avLst/>
          </a:prstGeom>
        </p:spPr>
      </p:pic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09600" y="6331911"/>
            <a:ext cx="467976" cy="281709"/>
          </a:xfrm>
        </p:spPr>
        <p:txBody>
          <a:bodyPr lIns="0" rIns="0"/>
          <a:lstStyle>
            <a:lvl1pPr algn="l">
              <a:defRPr b="1">
                <a:solidFill>
                  <a:schemeClr val="tx1"/>
                </a:solidFill>
              </a:defRPr>
            </a:lvl1pPr>
          </a:lstStyle>
          <a:p>
            <a:fld id="{5530D189-A868-7E47-A649-A4A891DF70CF}" type="slidenum">
              <a:rPr lang="nb-NO" smtClean="0"/>
              <a:pPr/>
              <a:t>‹#›</a:t>
            </a:fld>
            <a:endParaRPr lang="nb-NO" dirty="0"/>
          </a:p>
        </p:txBody>
      </p:sp>
      <p:sp>
        <p:nvSpPr>
          <p:cNvPr id="9" name="Date Placeholder 3"/>
          <p:cNvSpPr txBox="1">
            <a:spLocks/>
          </p:cNvSpPr>
          <p:nvPr userDrawn="1"/>
        </p:nvSpPr>
        <p:spPr>
          <a:xfrm>
            <a:off x="1210990" y="6331910"/>
            <a:ext cx="1514761" cy="281709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900" b="1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900" dirty="0" smtClean="0"/>
              <a:t> </a:t>
            </a:r>
            <a:r>
              <a:rPr lang="en-US" sz="900" dirty="0" err="1" smtClean="0"/>
              <a:t>Dato</a:t>
            </a:r>
            <a:r>
              <a:rPr lang="en-US" sz="900" dirty="0" smtClean="0"/>
              <a:t>: </a:t>
            </a:r>
            <a:fld id="{649B7EF6-81DD-8D4C-901B-5AB3D7E24AC3}" type="datetime1">
              <a:rPr lang="en-US" sz="900" smtClean="0"/>
              <a:pPr algn="l"/>
              <a:t>11/25/2021</a:t>
            </a:fld>
            <a:endParaRPr lang="nb-NO" sz="900" dirty="0"/>
          </a:p>
        </p:txBody>
      </p:sp>
    </p:spTree>
    <p:extLst>
      <p:ext uri="{BB962C8B-B14F-4D97-AF65-F5344CB8AC3E}">
        <p14:creationId xmlns:p14="http://schemas.microsoft.com/office/powerpoint/2010/main" val="17138291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Enkel punktlist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7891961" y="0"/>
            <a:ext cx="4300040" cy="6858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80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9601" y="274638"/>
            <a:ext cx="6882119" cy="1143000"/>
          </a:xfrm>
        </p:spPr>
        <p:txBody>
          <a:bodyPr>
            <a:normAutofit/>
          </a:bodyPr>
          <a:lstStyle>
            <a:lvl1pPr algn="l">
              <a:defRPr sz="2800"/>
            </a:lvl1pPr>
          </a:lstStyle>
          <a:p>
            <a:r>
              <a:rPr lang="nb-NO" dirty="0" smtClean="0"/>
              <a:t>Overskrift kan skrives her</a:t>
            </a:r>
            <a:endParaRPr lang="nb-N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0991" y="1600201"/>
            <a:ext cx="6280728" cy="4180224"/>
          </a:xfrm>
        </p:spPr>
        <p:txBody>
          <a:bodyPr lIns="0" rIns="0" anchor="ctr" anchorCtr="0"/>
          <a:lstStyle>
            <a:lvl1pPr>
              <a:buClr>
                <a:schemeClr val="accent2"/>
              </a:buClr>
              <a:defRPr/>
            </a:lvl1pPr>
            <a:lvl2pPr>
              <a:buClr>
                <a:schemeClr val="accent2"/>
              </a:buClr>
              <a:defRPr i="1"/>
            </a:lvl2pPr>
            <a:lvl3pPr>
              <a:buClr>
                <a:schemeClr val="accent2"/>
              </a:buClr>
              <a:defRPr>
                <a:solidFill>
                  <a:srgbClr val="128E41"/>
                </a:solidFill>
              </a:defRPr>
            </a:lvl3pPr>
            <a:lvl4pPr>
              <a:defRPr>
                <a:solidFill>
                  <a:schemeClr val="accent2"/>
                </a:solidFill>
              </a:defRPr>
            </a:lvl4pPr>
          </a:lstStyle>
          <a:p>
            <a:pPr lvl="0"/>
            <a:r>
              <a:rPr lang="nb-NO" dirty="0" err="1" smtClean="0"/>
              <a:t>Click</a:t>
            </a:r>
            <a:r>
              <a:rPr lang="nb-NO" dirty="0" smtClean="0"/>
              <a:t> to </a:t>
            </a:r>
            <a:r>
              <a:rPr lang="nb-NO" dirty="0" err="1" smtClean="0"/>
              <a:t>edit</a:t>
            </a:r>
            <a:r>
              <a:rPr lang="nb-NO" dirty="0" smtClean="0"/>
              <a:t> Master </a:t>
            </a:r>
            <a:r>
              <a:rPr lang="nb-NO" dirty="0" err="1" smtClean="0"/>
              <a:t>text</a:t>
            </a:r>
            <a:r>
              <a:rPr lang="nb-NO" dirty="0" smtClean="0"/>
              <a:t> styles</a:t>
            </a:r>
          </a:p>
          <a:p>
            <a:pPr lvl="1"/>
            <a:r>
              <a:rPr lang="nb-NO" dirty="0" smtClean="0"/>
              <a:t>Second </a:t>
            </a:r>
            <a:r>
              <a:rPr lang="nb-NO" dirty="0" err="1" smtClean="0"/>
              <a:t>level</a:t>
            </a:r>
            <a:endParaRPr lang="nb-NO" dirty="0" smtClean="0"/>
          </a:p>
          <a:p>
            <a:pPr lvl="2"/>
            <a:r>
              <a:rPr lang="nb-NO" dirty="0" smtClean="0"/>
              <a:t>Third </a:t>
            </a:r>
            <a:r>
              <a:rPr lang="nb-NO" dirty="0" err="1" smtClean="0"/>
              <a:t>level</a:t>
            </a:r>
            <a:endParaRPr lang="nb-NO" dirty="0" smtClean="0"/>
          </a:p>
        </p:txBody>
      </p:sp>
      <p:pic>
        <p:nvPicPr>
          <p:cNvPr id="7" name="Picture 6" descr="Osloregion_Sort_Navnetrekk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09414" y="6331911"/>
            <a:ext cx="2372985" cy="281709"/>
          </a:xfrm>
          <a:prstGeom prst="rect">
            <a:avLst/>
          </a:prstGeom>
        </p:spPr>
      </p:pic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09600" y="6331911"/>
            <a:ext cx="467976" cy="281709"/>
          </a:xfrm>
        </p:spPr>
        <p:txBody>
          <a:bodyPr lIns="0" rIns="0"/>
          <a:lstStyle>
            <a:lvl1pPr algn="l">
              <a:defRPr b="1">
                <a:solidFill>
                  <a:schemeClr val="tx1"/>
                </a:solidFill>
              </a:defRPr>
            </a:lvl1pPr>
          </a:lstStyle>
          <a:p>
            <a:fld id="{5530D189-A868-7E47-A649-A4A891DF70CF}" type="slidenum">
              <a:rPr lang="nb-NO" smtClean="0"/>
              <a:pPr/>
              <a:t>‹#›</a:t>
            </a:fld>
            <a:endParaRPr lang="nb-NO" dirty="0"/>
          </a:p>
        </p:txBody>
      </p:sp>
      <p:sp>
        <p:nvSpPr>
          <p:cNvPr id="9" name="Date Placeholder 3"/>
          <p:cNvSpPr txBox="1">
            <a:spLocks/>
          </p:cNvSpPr>
          <p:nvPr userDrawn="1"/>
        </p:nvSpPr>
        <p:spPr>
          <a:xfrm>
            <a:off x="1210990" y="6331910"/>
            <a:ext cx="1514761" cy="281709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900" b="1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900" dirty="0" smtClean="0"/>
              <a:t> </a:t>
            </a:r>
            <a:r>
              <a:rPr lang="en-US" sz="900" dirty="0" err="1" smtClean="0"/>
              <a:t>Dato</a:t>
            </a:r>
            <a:r>
              <a:rPr lang="en-US" sz="900" dirty="0" smtClean="0"/>
              <a:t>: </a:t>
            </a:r>
            <a:fld id="{649B7EF6-81DD-8D4C-901B-5AB3D7E24AC3}" type="datetime1">
              <a:rPr lang="en-US" sz="900" smtClean="0"/>
              <a:pPr algn="l"/>
              <a:t>11/25/2021</a:t>
            </a:fld>
            <a:endParaRPr lang="nb-NO" sz="900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3" hasCustomPrompt="1"/>
          </p:nvPr>
        </p:nvSpPr>
        <p:spPr>
          <a:xfrm>
            <a:off x="8312727" y="1600200"/>
            <a:ext cx="3269671" cy="4180225"/>
          </a:xfrm>
        </p:spPr>
        <p:txBody>
          <a:bodyPr anchor="ctr" anchorCtr="0">
            <a:normAutofit/>
          </a:bodyPr>
          <a:lstStyle>
            <a:lvl1pPr marL="0" indent="0" algn="l">
              <a:buNone/>
              <a:defRPr sz="1800" b="0" i="1" baseline="0">
                <a:solidFill>
                  <a:srgbClr val="128E41"/>
                </a:solidFill>
              </a:defRPr>
            </a:lvl1pPr>
          </a:lstStyle>
          <a:p>
            <a:pPr lvl="0"/>
            <a:r>
              <a:rPr lang="nb-NO" dirty="0" smtClean="0"/>
              <a:t>”Sitat eller uthevet tekst kan skrives her”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0998034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Enkel punktlist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7891961" y="0"/>
            <a:ext cx="4300040" cy="6858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80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9601" y="274638"/>
            <a:ext cx="6882119" cy="1143000"/>
          </a:xfrm>
        </p:spPr>
        <p:txBody>
          <a:bodyPr>
            <a:normAutofit/>
          </a:bodyPr>
          <a:lstStyle>
            <a:lvl1pPr algn="l">
              <a:defRPr sz="2800"/>
            </a:lvl1pPr>
          </a:lstStyle>
          <a:p>
            <a:r>
              <a:rPr lang="nb-NO" dirty="0" smtClean="0"/>
              <a:t>Overskrift kan skrives her</a:t>
            </a:r>
            <a:endParaRPr lang="nb-NO" dirty="0"/>
          </a:p>
        </p:txBody>
      </p:sp>
      <p:pic>
        <p:nvPicPr>
          <p:cNvPr id="7" name="Picture 6" descr="Osloregion_Sort_Navnetrekk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09414" y="6331911"/>
            <a:ext cx="2372985" cy="281709"/>
          </a:xfrm>
          <a:prstGeom prst="rect">
            <a:avLst/>
          </a:prstGeom>
        </p:spPr>
      </p:pic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09600" y="6331911"/>
            <a:ext cx="467976" cy="281709"/>
          </a:xfrm>
        </p:spPr>
        <p:txBody>
          <a:bodyPr lIns="0" rIns="0"/>
          <a:lstStyle>
            <a:lvl1pPr algn="l">
              <a:defRPr b="1">
                <a:solidFill>
                  <a:schemeClr val="tx1"/>
                </a:solidFill>
              </a:defRPr>
            </a:lvl1pPr>
          </a:lstStyle>
          <a:p>
            <a:fld id="{5530D189-A868-7E47-A649-A4A891DF70CF}" type="slidenum">
              <a:rPr lang="nb-NO" smtClean="0"/>
              <a:pPr/>
              <a:t>‹#›</a:t>
            </a:fld>
            <a:endParaRPr lang="nb-NO" dirty="0"/>
          </a:p>
        </p:txBody>
      </p:sp>
      <p:sp>
        <p:nvSpPr>
          <p:cNvPr id="9" name="Date Placeholder 3"/>
          <p:cNvSpPr txBox="1">
            <a:spLocks/>
          </p:cNvSpPr>
          <p:nvPr userDrawn="1"/>
        </p:nvSpPr>
        <p:spPr>
          <a:xfrm>
            <a:off x="1210990" y="6331910"/>
            <a:ext cx="1514761" cy="281709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900" b="1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900" dirty="0" smtClean="0"/>
              <a:t> </a:t>
            </a:r>
            <a:r>
              <a:rPr lang="en-US" sz="900" dirty="0" err="1" smtClean="0"/>
              <a:t>Dato</a:t>
            </a:r>
            <a:r>
              <a:rPr lang="en-US" sz="900" dirty="0" smtClean="0"/>
              <a:t>: </a:t>
            </a:r>
            <a:fld id="{649B7EF6-81DD-8D4C-901B-5AB3D7E24AC3}" type="datetime1">
              <a:rPr lang="en-US" sz="900" smtClean="0"/>
              <a:pPr algn="l"/>
              <a:t>11/25/2021</a:t>
            </a:fld>
            <a:endParaRPr lang="nb-NO" sz="900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3" hasCustomPrompt="1"/>
          </p:nvPr>
        </p:nvSpPr>
        <p:spPr>
          <a:xfrm>
            <a:off x="8312727" y="1600200"/>
            <a:ext cx="3269671" cy="4180225"/>
          </a:xfrm>
        </p:spPr>
        <p:txBody>
          <a:bodyPr anchor="ctr" anchorCtr="0">
            <a:normAutofit/>
          </a:bodyPr>
          <a:lstStyle>
            <a:lvl1pPr marL="0" indent="0" algn="l">
              <a:buNone/>
              <a:defRPr sz="1800" b="0" i="1" baseline="0">
                <a:solidFill>
                  <a:srgbClr val="128E41"/>
                </a:solidFill>
              </a:defRPr>
            </a:lvl1pPr>
          </a:lstStyle>
          <a:p>
            <a:pPr lvl="0"/>
            <a:r>
              <a:rPr lang="nb-NO" dirty="0" smtClean="0"/>
              <a:t>”Sitat eller uthevet tekst kan skrives her”</a:t>
            </a:r>
            <a:endParaRPr lang="nb-NO" dirty="0"/>
          </a:p>
        </p:txBody>
      </p:sp>
      <p:sp>
        <p:nvSpPr>
          <p:cNvPr id="10" name="Picture Placeholder 4"/>
          <p:cNvSpPr>
            <a:spLocks noGrp="1"/>
          </p:cNvSpPr>
          <p:nvPr>
            <p:ph type="pic" sz="quarter" idx="14"/>
          </p:nvPr>
        </p:nvSpPr>
        <p:spPr>
          <a:xfrm>
            <a:off x="609601" y="1600200"/>
            <a:ext cx="6882119" cy="4180225"/>
          </a:xfrm>
        </p:spPr>
        <p:txBody>
          <a:bodyPr anchor="ctr" anchorCtr="0">
            <a:normAutofit/>
          </a:bodyPr>
          <a:lstStyle>
            <a:lvl1pPr algn="ctr">
              <a:defRPr sz="1600"/>
            </a:lvl1pPr>
          </a:lstStyle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6830994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 Enkel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ate Placeholder 3"/>
          <p:cNvSpPr txBox="1">
            <a:spLocks/>
          </p:cNvSpPr>
          <p:nvPr userDrawn="1"/>
        </p:nvSpPr>
        <p:spPr>
          <a:xfrm>
            <a:off x="10067637" y="401823"/>
            <a:ext cx="1514761" cy="803700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900" b="1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900" dirty="0" smtClean="0">
                <a:solidFill>
                  <a:srgbClr val="FFFFFF"/>
                </a:solidFill>
              </a:rPr>
              <a:t> </a:t>
            </a:r>
            <a:r>
              <a:rPr lang="en-US" sz="900" dirty="0" err="1" smtClean="0">
                <a:solidFill>
                  <a:srgbClr val="FFFFFF"/>
                </a:solidFill>
              </a:rPr>
              <a:t>Dato</a:t>
            </a:r>
            <a:r>
              <a:rPr lang="en-US" sz="900" dirty="0" smtClean="0">
                <a:solidFill>
                  <a:srgbClr val="FFFFFF"/>
                </a:solidFill>
              </a:rPr>
              <a:t>: </a:t>
            </a:r>
            <a:fld id="{649B7EF6-81DD-8D4C-901B-5AB3D7E24AC3}" type="datetime1">
              <a:rPr lang="en-US" sz="900" smtClean="0">
                <a:solidFill>
                  <a:srgbClr val="FFFFFF"/>
                </a:solidFill>
              </a:rPr>
              <a:pPr/>
              <a:t>11/25/2021</a:t>
            </a:fld>
            <a:endParaRPr lang="nb-NO" sz="900" dirty="0">
              <a:solidFill>
                <a:srgbClr val="FFFFFF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09600" y="6331911"/>
            <a:ext cx="2844800" cy="281709"/>
          </a:xfrm>
        </p:spPr>
        <p:txBody>
          <a:bodyPr lIns="0" rIns="0"/>
          <a:lstStyle>
            <a:lvl1pPr algn="l">
              <a:defRPr b="1">
                <a:solidFill>
                  <a:srgbClr val="FFFFFF"/>
                </a:solidFill>
              </a:defRPr>
            </a:lvl1pPr>
          </a:lstStyle>
          <a:p>
            <a:fld id="{5530D189-A868-7E47-A649-A4A891DF70CF}" type="slidenum">
              <a:rPr lang="nb-NO" smtClean="0"/>
              <a:pPr/>
              <a:t>‹#›</a:t>
            </a:fld>
            <a:endParaRPr lang="nb-NO" dirty="0"/>
          </a:p>
        </p:txBody>
      </p:sp>
      <p:sp>
        <p:nvSpPr>
          <p:cNvPr id="14" name="Title 1"/>
          <p:cNvSpPr>
            <a:spLocks noGrp="1"/>
          </p:cNvSpPr>
          <p:nvPr>
            <p:ph type="ctrTitle" hasCustomPrompt="1"/>
          </p:nvPr>
        </p:nvSpPr>
        <p:spPr>
          <a:xfrm>
            <a:off x="609601" y="2130425"/>
            <a:ext cx="10972799" cy="2495454"/>
          </a:xfrm>
        </p:spPr>
        <p:txBody>
          <a:bodyPr lIns="0" rIns="0">
            <a:normAutofit/>
          </a:bodyPr>
          <a:lstStyle>
            <a:lvl1pPr algn="l">
              <a:defRPr sz="4400">
                <a:solidFill>
                  <a:schemeClr val="bg1"/>
                </a:solidFill>
              </a:defRPr>
            </a:lvl1pPr>
          </a:lstStyle>
          <a:p>
            <a:r>
              <a:rPr lang="nb-NO" dirty="0" smtClean="0"/>
              <a:t>Overskrift skrives her</a:t>
            </a:r>
            <a:endParaRPr lang="nb-NO" dirty="0"/>
          </a:p>
        </p:txBody>
      </p:sp>
      <p:pic>
        <p:nvPicPr>
          <p:cNvPr id="9" name="Picture 8" descr="Osloregion_Symbol_Hvit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401823"/>
            <a:ext cx="1071600" cy="803700"/>
          </a:xfrm>
          <a:prstGeom prst="rect">
            <a:avLst/>
          </a:prstGeom>
        </p:spPr>
      </p:pic>
      <p:pic>
        <p:nvPicPr>
          <p:cNvPr id="15" name="Picture 14" descr="Osloregion_Navnetrekk_Hvit.png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51109" y="674639"/>
            <a:ext cx="2372987" cy="2817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67115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verskrift + Media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9599" y="274638"/>
            <a:ext cx="10972799" cy="1143000"/>
          </a:xfrm>
        </p:spPr>
        <p:txBody>
          <a:bodyPr>
            <a:normAutofit/>
          </a:bodyPr>
          <a:lstStyle>
            <a:lvl1pPr algn="l">
              <a:defRPr sz="2800"/>
            </a:lvl1pPr>
          </a:lstStyle>
          <a:p>
            <a:r>
              <a:rPr lang="nb-NO" dirty="0" smtClean="0"/>
              <a:t>Overskrift kan skrives her</a:t>
            </a:r>
            <a:endParaRPr lang="nb-N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180224"/>
          </a:xfrm>
        </p:spPr>
        <p:txBody>
          <a:bodyPr lIns="0" rIns="0" anchor="ctr" anchorCtr="0"/>
          <a:lstStyle>
            <a:lvl1pPr marL="0" indent="0" algn="ctr">
              <a:buClr>
                <a:schemeClr val="accent3"/>
              </a:buClr>
              <a:buNone/>
              <a:defRPr/>
            </a:lvl1pPr>
            <a:lvl2pPr>
              <a:buClr>
                <a:schemeClr val="accent3"/>
              </a:buClr>
              <a:defRPr i="1"/>
            </a:lvl2pPr>
            <a:lvl3pPr>
              <a:defRPr>
                <a:solidFill>
                  <a:schemeClr val="accent3"/>
                </a:solidFill>
              </a:defRPr>
            </a:lvl3pPr>
            <a:lvl4pPr>
              <a:defRPr>
                <a:solidFill>
                  <a:schemeClr val="accent2"/>
                </a:solidFill>
              </a:defRPr>
            </a:lvl4pPr>
          </a:lstStyle>
          <a:p>
            <a:pPr lvl="0"/>
            <a:endParaRPr lang="nb-NO" dirty="0" smtClean="0"/>
          </a:p>
        </p:txBody>
      </p:sp>
      <p:pic>
        <p:nvPicPr>
          <p:cNvPr id="7" name="Picture 6" descr="Osloregion_Sort_Navnetrekk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09414" y="6331911"/>
            <a:ext cx="2372985" cy="281709"/>
          </a:xfrm>
          <a:prstGeom prst="rect">
            <a:avLst/>
          </a:prstGeom>
        </p:spPr>
      </p:pic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09600" y="6331911"/>
            <a:ext cx="467976" cy="281709"/>
          </a:xfrm>
        </p:spPr>
        <p:txBody>
          <a:bodyPr lIns="0" rIns="0"/>
          <a:lstStyle>
            <a:lvl1pPr algn="l">
              <a:defRPr b="1">
                <a:solidFill>
                  <a:schemeClr val="tx1"/>
                </a:solidFill>
              </a:defRPr>
            </a:lvl1pPr>
          </a:lstStyle>
          <a:p>
            <a:fld id="{5530D189-A868-7E47-A649-A4A891DF70CF}" type="slidenum">
              <a:rPr lang="nb-NO" smtClean="0"/>
              <a:pPr/>
              <a:t>‹#›</a:t>
            </a:fld>
            <a:endParaRPr lang="nb-NO" dirty="0"/>
          </a:p>
        </p:txBody>
      </p:sp>
      <p:sp>
        <p:nvSpPr>
          <p:cNvPr id="9" name="Date Placeholder 3"/>
          <p:cNvSpPr txBox="1">
            <a:spLocks/>
          </p:cNvSpPr>
          <p:nvPr userDrawn="1"/>
        </p:nvSpPr>
        <p:spPr>
          <a:xfrm>
            <a:off x="1210990" y="6331910"/>
            <a:ext cx="1514761" cy="281709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900" b="1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900" dirty="0" smtClean="0"/>
              <a:t> </a:t>
            </a:r>
            <a:r>
              <a:rPr lang="en-US" sz="900" dirty="0" err="1" smtClean="0"/>
              <a:t>Dato</a:t>
            </a:r>
            <a:r>
              <a:rPr lang="en-US" sz="900" dirty="0" smtClean="0"/>
              <a:t>: </a:t>
            </a:r>
            <a:fld id="{649B7EF6-81DD-8D4C-901B-5AB3D7E24AC3}" type="datetime1">
              <a:rPr lang="en-US" sz="900" smtClean="0"/>
              <a:pPr algn="l"/>
              <a:t>11/25/2021</a:t>
            </a:fld>
            <a:endParaRPr lang="nb-NO" sz="900" dirty="0"/>
          </a:p>
        </p:txBody>
      </p:sp>
    </p:spTree>
    <p:extLst>
      <p:ext uri="{BB962C8B-B14F-4D97-AF65-F5344CB8AC3E}">
        <p14:creationId xmlns:p14="http://schemas.microsoft.com/office/powerpoint/2010/main" val="8599976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e ramme 1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Osloregion_Sort_Navnetrekk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09414" y="6331911"/>
            <a:ext cx="2372985" cy="281709"/>
          </a:xfrm>
          <a:prstGeom prst="rect">
            <a:avLst/>
          </a:prstGeom>
        </p:spPr>
      </p:pic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09600" y="6331911"/>
            <a:ext cx="467976" cy="281709"/>
          </a:xfrm>
        </p:spPr>
        <p:txBody>
          <a:bodyPr lIns="0" rIns="0"/>
          <a:lstStyle>
            <a:lvl1pPr algn="l">
              <a:defRPr b="1">
                <a:solidFill>
                  <a:schemeClr val="tx1"/>
                </a:solidFill>
              </a:defRPr>
            </a:lvl1pPr>
          </a:lstStyle>
          <a:p>
            <a:fld id="{5530D189-A868-7E47-A649-A4A891DF70CF}" type="slidenum">
              <a:rPr lang="nb-NO" smtClean="0"/>
              <a:pPr/>
              <a:t>‹#›</a:t>
            </a:fld>
            <a:endParaRPr lang="nb-NO" dirty="0"/>
          </a:p>
        </p:txBody>
      </p:sp>
      <p:sp>
        <p:nvSpPr>
          <p:cNvPr id="9" name="Date Placeholder 3"/>
          <p:cNvSpPr txBox="1">
            <a:spLocks/>
          </p:cNvSpPr>
          <p:nvPr userDrawn="1"/>
        </p:nvSpPr>
        <p:spPr>
          <a:xfrm>
            <a:off x="1210990" y="6331910"/>
            <a:ext cx="1514761" cy="281709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900" b="1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900" dirty="0" smtClean="0"/>
              <a:t> </a:t>
            </a:r>
            <a:r>
              <a:rPr lang="en-US" sz="900" dirty="0" err="1" smtClean="0"/>
              <a:t>Dato</a:t>
            </a:r>
            <a:r>
              <a:rPr lang="en-US" sz="900" dirty="0" smtClean="0"/>
              <a:t>: </a:t>
            </a:r>
            <a:fld id="{649B7EF6-81DD-8D4C-901B-5AB3D7E24AC3}" type="datetime1">
              <a:rPr lang="en-US" sz="900" smtClean="0"/>
              <a:pPr algn="l"/>
              <a:t>11/25/2021</a:t>
            </a:fld>
            <a:endParaRPr lang="nb-NO" sz="900" dirty="0"/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3"/>
          </p:nvPr>
        </p:nvSpPr>
        <p:spPr>
          <a:xfrm>
            <a:off x="1210990" y="861002"/>
            <a:ext cx="9728972" cy="4941983"/>
          </a:xfrm>
        </p:spPr>
        <p:txBody>
          <a:bodyPr/>
          <a:lstStyle/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1132186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e ramme 2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09600" y="6331911"/>
            <a:ext cx="467976" cy="281709"/>
          </a:xfrm>
        </p:spPr>
        <p:txBody>
          <a:bodyPr lIns="0" rIns="0"/>
          <a:lstStyle>
            <a:lvl1pPr algn="l">
              <a:defRPr b="1">
                <a:solidFill>
                  <a:schemeClr val="bg1"/>
                </a:solidFill>
              </a:defRPr>
            </a:lvl1pPr>
          </a:lstStyle>
          <a:p>
            <a:fld id="{5530D189-A868-7E47-A649-A4A891DF70CF}" type="slidenum">
              <a:rPr lang="nb-NO" smtClean="0"/>
              <a:pPr/>
              <a:t>‹#›</a:t>
            </a:fld>
            <a:endParaRPr lang="nb-NO" dirty="0"/>
          </a:p>
        </p:txBody>
      </p:sp>
      <p:sp>
        <p:nvSpPr>
          <p:cNvPr id="9" name="Date Placeholder 3"/>
          <p:cNvSpPr txBox="1">
            <a:spLocks/>
          </p:cNvSpPr>
          <p:nvPr userDrawn="1"/>
        </p:nvSpPr>
        <p:spPr>
          <a:xfrm>
            <a:off x="1210990" y="6331910"/>
            <a:ext cx="1514761" cy="281709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900" b="1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900" dirty="0" smtClean="0">
                <a:solidFill>
                  <a:schemeClr val="bg1"/>
                </a:solidFill>
              </a:rPr>
              <a:t> </a:t>
            </a:r>
            <a:r>
              <a:rPr lang="en-US" sz="900" dirty="0" err="1" smtClean="0">
                <a:solidFill>
                  <a:schemeClr val="bg1"/>
                </a:solidFill>
              </a:rPr>
              <a:t>Dato</a:t>
            </a:r>
            <a:r>
              <a:rPr lang="en-US" sz="900" dirty="0" smtClean="0">
                <a:solidFill>
                  <a:schemeClr val="bg1"/>
                </a:solidFill>
              </a:rPr>
              <a:t>: </a:t>
            </a:r>
            <a:fld id="{649B7EF6-81DD-8D4C-901B-5AB3D7E24AC3}" type="datetime1">
              <a:rPr lang="en-US" sz="900" smtClean="0">
                <a:solidFill>
                  <a:schemeClr val="bg1"/>
                </a:solidFill>
              </a:rPr>
              <a:pPr algn="l"/>
              <a:t>11/25/2021</a:t>
            </a:fld>
            <a:endParaRPr lang="nb-NO" sz="900" dirty="0">
              <a:solidFill>
                <a:schemeClr val="bg1"/>
              </a:solidFill>
            </a:endParaRP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3"/>
          </p:nvPr>
        </p:nvSpPr>
        <p:spPr>
          <a:xfrm>
            <a:off x="1210990" y="861002"/>
            <a:ext cx="9728972" cy="4941983"/>
          </a:xfrm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/>
          <a:lstStyle/>
          <a:p>
            <a:endParaRPr lang="nb-NO"/>
          </a:p>
        </p:txBody>
      </p:sp>
      <p:pic>
        <p:nvPicPr>
          <p:cNvPr id="6" name="Picture 5" descr="Osloregion_Navnetrekk_Hvit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09413" y="6331912"/>
            <a:ext cx="2372987" cy="2817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152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e ramme 3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09600" y="6331911"/>
            <a:ext cx="467976" cy="281709"/>
          </a:xfrm>
        </p:spPr>
        <p:txBody>
          <a:bodyPr lIns="0" rIns="0"/>
          <a:lstStyle>
            <a:lvl1pPr algn="l">
              <a:defRPr b="1">
                <a:solidFill>
                  <a:schemeClr val="bg1"/>
                </a:solidFill>
              </a:defRPr>
            </a:lvl1pPr>
          </a:lstStyle>
          <a:p>
            <a:fld id="{5530D189-A868-7E47-A649-A4A891DF70CF}" type="slidenum">
              <a:rPr lang="nb-NO" smtClean="0"/>
              <a:pPr/>
              <a:t>‹#›</a:t>
            </a:fld>
            <a:endParaRPr lang="nb-NO" dirty="0"/>
          </a:p>
        </p:txBody>
      </p:sp>
      <p:sp>
        <p:nvSpPr>
          <p:cNvPr id="9" name="Date Placeholder 3"/>
          <p:cNvSpPr txBox="1">
            <a:spLocks/>
          </p:cNvSpPr>
          <p:nvPr userDrawn="1"/>
        </p:nvSpPr>
        <p:spPr>
          <a:xfrm>
            <a:off x="1210990" y="6331910"/>
            <a:ext cx="1514761" cy="281709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900" b="1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900" dirty="0" smtClean="0">
                <a:solidFill>
                  <a:schemeClr val="bg1"/>
                </a:solidFill>
              </a:rPr>
              <a:t> </a:t>
            </a:r>
            <a:r>
              <a:rPr lang="en-US" sz="900" dirty="0" err="1" smtClean="0">
                <a:solidFill>
                  <a:schemeClr val="bg1"/>
                </a:solidFill>
              </a:rPr>
              <a:t>Dato</a:t>
            </a:r>
            <a:r>
              <a:rPr lang="en-US" sz="900" dirty="0" smtClean="0">
                <a:solidFill>
                  <a:schemeClr val="bg1"/>
                </a:solidFill>
              </a:rPr>
              <a:t>: </a:t>
            </a:r>
            <a:fld id="{649B7EF6-81DD-8D4C-901B-5AB3D7E24AC3}" type="datetime1">
              <a:rPr lang="en-US" sz="900" smtClean="0">
                <a:solidFill>
                  <a:schemeClr val="bg1"/>
                </a:solidFill>
              </a:rPr>
              <a:pPr algn="l"/>
              <a:t>11/25/2021</a:t>
            </a:fld>
            <a:endParaRPr lang="nb-NO" sz="900" dirty="0">
              <a:solidFill>
                <a:schemeClr val="bg1"/>
              </a:solidFill>
            </a:endParaRPr>
          </a:p>
        </p:txBody>
      </p:sp>
      <p:pic>
        <p:nvPicPr>
          <p:cNvPr id="6" name="Picture 5" descr="Osloregion_Navnetrekk_Hvit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09413" y="6331912"/>
            <a:ext cx="2372987" cy="281709"/>
          </a:xfrm>
          <a:prstGeom prst="rect">
            <a:avLst/>
          </a:prstGeom>
        </p:spPr>
      </p:pic>
      <p:sp>
        <p:nvSpPr>
          <p:cNvPr id="10" name="Picture Placeholder 4"/>
          <p:cNvSpPr>
            <a:spLocks noGrp="1"/>
          </p:cNvSpPr>
          <p:nvPr>
            <p:ph type="pic" sz="quarter" idx="13"/>
          </p:nvPr>
        </p:nvSpPr>
        <p:spPr>
          <a:xfrm>
            <a:off x="1210990" y="861002"/>
            <a:ext cx="9728972" cy="4941983"/>
          </a:xfrm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/>
          <a:lstStyle/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0093522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ort Bil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3"/>
          </p:nvPr>
        </p:nvSpPr>
        <p:spPr>
          <a:xfrm>
            <a:off x="0" y="1"/>
            <a:ext cx="12192000" cy="6857999"/>
          </a:xfrm>
        </p:spPr>
        <p:txBody>
          <a:bodyPr/>
          <a:lstStyle/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3339526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Osloregion_Sort_Navnetrekk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09414" y="6331911"/>
            <a:ext cx="2372985" cy="281709"/>
          </a:xfrm>
          <a:prstGeom prst="rect">
            <a:avLst/>
          </a:prstGeom>
        </p:spPr>
      </p:pic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09600" y="6331911"/>
            <a:ext cx="467976" cy="281709"/>
          </a:xfrm>
        </p:spPr>
        <p:txBody>
          <a:bodyPr lIns="0" rIns="0"/>
          <a:lstStyle>
            <a:lvl1pPr algn="l">
              <a:defRPr b="1">
                <a:solidFill>
                  <a:schemeClr val="tx1"/>
                </a:solidFill>
              </a:defRPr>
            </a:lvl1pPr>
          </a:lstStyle>
          <a:p>
            <a:fld id="{5530D189-A868-7E47-A649-A4A891DF70CF}" type="slidenum">
              <a:rPr lang="nb-NO" smtClean="0"/>
              <a:pPr/>
              <a:t>‹#›</a:t>
            </a:fld>
            <a:endParaRPr lang="nb-NO" dirty="0"/>
          </a:p>
        </p:txBody>
      </p:sp>
      <p:sp>
        <p:nvSpPr>
          <p:cNvPr id="9" name="Date Placeholder 3"/>
          <p:cNvSpPr txBox="1">
            <a:spLocks/>
          </p:cNvSpPr>
          <p:nvPr userDrawn="1"/>
        </p:nvSpPr>
        <p:spPr>
          <a:xfrm>
            <a:off x="1210990" y="6331910"/>
            <a:ext cx="1514761" cy="281709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900" b="1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900" dirty="0" smtClean="0"/>
              <a:t> </a:t>
            </a:r>
            <a:r>
              <a:rPr lang="en-US" sz="900" dirty="0" err="1" smtClean="0"/>
              <a:t>Dato</a:t>
            </a:r>
            <a:r>
              <a:rPr lang="en-US" sz="900" dirty="0" smtClean="0"/>
              <a:t>: </a:t>
            </a:r>
            <a:fld id="{649B7EF6-81DD-8D4C-901B-5AB3D7E24AC3}" type="datetime1">
              <a:rPr lang="en-US" sz="900" smtClean="0"/>
              <a:pPr algn="l"/>
              <a:t>11/25/2021</a:t>
            </a:fld>
            <a:endParaRPr lang="nb-NO" sz="900" dirty="0"/>
          </a:p>
        </p:txBody>
      </p:sp>
    </p:spTree>
    <p:extLst>
      <p:ext uri="{BB962C8B-B14F-4D97-AF65-F5344CB8AC3E}">
        <p14:creationId xmlns:p14="http://schemas.microsoft.com/office/powerpoint/2010/main" val="16561753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vsluttning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3"/>
          <p:cNvSpPr txBox="1">
            <a:spLocks/>
          </p:cNvSpPr>
          <p:nvPr userDrawn="1"/>
        </p:nvSpPr>
        <p:spPr>
          <a:xfrm>
            <a:off x="636284" y="2794000"/>
            <a:ext cx="10946115" cy="1708727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900" b="1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dirty="0" err="1" smtClean="0">
                <a:solidFill>
                  <a:srgbClr val="FFFFFF"/>
                </a:solidFill>
              </a:rPr>
              <a:t>www.osloregionen.no</a:t>
            </a:r>
            <a:endParaRPr lang="nb-NO" sz="36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16827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lkapittel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Osloregionen_PP_Bakgrunn_1.jpg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4764"/>
          <a:stretch/>
        </p:blipFill>
        <p:spPr>
          <a:xfrm>
            <a:off x="7891963" y="0"/>
            <a:ext cx="4293688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09601" y="2268971"/>
            <a:ext cx="6964219" cy="2025939"/>
          </a:xfrm>
        </p:spPr>
        <p:txBody>
          <a:bodyPr lIns="0" rIns="0">
            <a:normAutofit/>
          </a:bodyPr>
          <a:lstStyle>
            <a:lvl1pPr algn="l">
              <a:defRPr sz="3600">
                <a:solidFill>
                  <a:schemeClr val="tx1"/>
                </a:solidFill>
              </a:defRPr>
            </a:lvl1pPr>
          </a:lstStyle>
          <a:p>
            <a:r>
              <a:rPr lang="nb-NO" dirty="0" smtClean="0"/>
              <a:t>Overskrift skrives her</a:t>
            </a:r>
            <a:br>
              <a:rPr lang="nb-NO" dirty="0" smtClean="0"/>
            </a:br>
            <a:r>
              <a:rPr lang="nb-NO" dirty="0" smtClean="0"/>
              <a:t>over 2 linjer</a:t>
            </a:r>
            <a:endParaRPr lang="nb-NO" dirty="0"/>
          </a:p>
        </p:txBody>
      </p:sp>
      <p:pic>
        <p:nvPicPr>
          <p:cNvPr id="10" name="Picture 9" descr="Osloregion_Navnetrekk_Hvit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09413" y="6331912"/>
            <a:ext cx="2372987" cy="281709"/>
          </a:xfrm>
          <a:prstGeom prst="rect">
            <a:avLst/>
          </a:prstGeom>
        </p:spPr>
      </p:pic>
      <p:sp>
        <p:nvSpPr>
          <p:cNvPr id="7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09601" y="4806373"/>
            <a:ext cx="6964220" cy="885920"/>
          </a:xfrm>
        </p:spPr>
        <p:txBody>
          <a:bodyPr lIns="0" rIns="0">
            <a:normAutofit/>
          </a:bodyPr>
          <a:lstStyle>
            <a:lvl1pPr marL="0" indent="0" algn="l">
              <a:lnSpc>
                <a:spcPct val="80000"/>
              </a:lnSpc>
              <a:buNone/>
              <a:defRPr sz="1800" b="1" baseline="0">
                <a:solidFill>
                  <a:srgbClr val="118CD9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dirty="0" smtClean="0"/>
              <a:t>Undertittel kan skrives her</a:t>
            </a:r>
            <a:endParaRPr lang="nb-NO" dirty="0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609600" y="4707081"/>
            <a:ext cx="1802117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09600" y="6331911"/>
            <a:ext cx="467976" cy="281709"/>
          </a:xfrm>
        </p:spPr>
        <p:txBody>
          <a:bodyPr lIns="0" rIns="0"/>
          <a:lstStyle>
            <a:lvl1pPr algn="l">
              <a:defRPr b="1">
                <a:solidFill>
                  <a:schemeClr val="tx1"/>
                </a:solidFill>
              </a:defRPr>
            </a:lvl1pPr>
          </a:lstStyle>
          <a:p>
            <a:fld id="{5530D189-A868-7E47-A649-A4A891DF70CF}" type="slidenum">
              <a:rPr lang="nb-NO" smtClean="0"/>
              <a:pPr/>
              <a:t>‹#›</a:t>
            </a:fld>
            <a:endParaRPr lang="nb-NO" dirty="0"/>
          </a:p>
        </p:txBody>
      </p:sp>
      <p:sp>
        <p:nvSpPr>
          <p:cNvPr id="12" name="Date Placeholder 3"/>
          <p:cNvSpPr txBox="1">
            <a:spLocks/>
          </p:cNvSpPr>
          <p:nvPr userDrawn="1"/>
        </p:nvSpPr>
        <p:spPr>
          <a:xfrm>
            <a:off x="1210990" y="6331910"/>
            <a:ext cx="1514761" cy="281709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900" b="1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900" dirty="0" smtClean="0"/>
              <a:t> </a:t>
            </a:r>
            <a:r>
              <a:rPr lang="en-US" sz="900" dirty="0" err="1" smtClean="0"/>
              <a:t>Dato</a:t>
            </a:r>
            <a:r>
              <a:rPr lang="en-US" sz="900" dirty="0" smtClean="0"/>
              <a:t>: </a:t>
            </a:r>
            <a:fld id="{649B7EF6-81DD-8D4C-901B-5AB3D7E24AC3}" type="datetime1">
              <a:rPr lang="en-US" sz="900" smtClean="0"/>
              <a:pPr algn="l"/>
              <a:t>11/25/2021</a:t>
            </a:fld>
            <a:endParaRPr lang="nb-NO" sz="900" dirty="0"/>
          </a:p>
        </p:txBody>
      </p:sp>
    </p:spTree>
    <p:extLst>
      <p:ext uri="{BB962C8B-B14F-4D97-AF65-F5344CB8AC3E}">
        <p14:creationId xmlns:p14="http://schemas.microsoft.com/office/powerpoint/2010/main" val="3318217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Enkel punktlist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9599" y="274638"/>
            <a:ext cx="10972799" cy="1143000"/>
          </a:xfrm>
        </p:spPr>
        <p:txBody>
          <a:bodyPr>
            <a:normAutofit/>
          </a:bodyPr>
          <a:lstStyle>
            <a:lvl1pPr algn="l">
              <a:defRPr sz="2800"/>
            </a:lvl1pPr>
          </a:lstStyle>
          <a:p>
            <a:r>
              <a:rPr lang="nb-NO" dirty="0" smtClean="0"/>
              <a:t>Overskrift kan skrives her</a:t>
            </a:r>
            <a:endParaRPr lang="nb-N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0989" y="1600201"/>
            <a:ext cx="10371411" cy="4180224"/>
          </a:xfrm>
        </p:spPr>
        <p:txBody>
          <a:bodyPr lIns="0" rIns="0" anchor="ctr" anchorCtr="0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 i="1"/>
            </a:lvl2pPr>
            <a:lvl3pPr>
              <a:defRPr>
                <a:solidFill>
                  <a:srgbClr val="118CD9"/>
                </a:solidFill>
              </a:defRPr>
            </a:lvl3pPr>
            <a:lvl4pPr>
              <a:defRPr>
                <a:solidFill>
                  <a:schemeClr val="accent2"/>
                </a:solidFill>
              </a:defRPr>
            </a:lvl4pPr>
          </a:lstStyle>
          <a:p>
            <a:pPr lvl="0"/>
            <a:r>
              <a:rPr lang="nb-NO" dirty="0" err="1" smtClean="0"/>
              <a:t>Click</a:t>
            </a:r>
            <a:r>
              <a:rPr lang="nb-NO" dirty="0" smtClean="0"/>
              <a:t> to </a:t>
            </a:r>
            <a:r>
              <a:rPr lang="nb-NO" dirty="0" err="1" smtClean="0"/>
              <a:t>edit</a:t>
            </a:r>
            <a:r>
              <a:rPr lang="nb-NO" dirty="0" smtClean="0"/>
              <a:t> Master </a:t>
            </a:r>
            <a:r>
              <a:rPr lang="nb-NO" dirty="0" err="1" smtClean="0"/>
              <a:t>text</a:t>
            </a:r>
            <a:r>
              <a:rPr lang="nb-NO" dirty="0" smtClean="0"/>
              <a:t> styles</a:t>
            </a:r>
          </a:p>
          <a:p>
            <a:pPr lvl="1"/>
            <a:r>
              <a:rPr lang="nb-NO" dirty="0" smtClean="0"/>
              <a:t>Second </a:t>
            </a:r>
            <a:r>
              <a:rPr lang="nb-NO" dirty="0" err="1" smtClean="0"/>
              <a:t>level</a:t>
            </a:r>
            <a:endParaRPr lang="nb-NO" dirty="0" smtClean="0"/>
          </a:p>
          <a:p>
            <a:pPr lvl="2"/>
            <a:r>
              <a:rPr lang="nb-NO" dirty="0" smtClean="0"/>
              <a:t>Third </a:t>
            </a:r>
            <a:r>
              <a:rPr lang="nb-NO" dirty="0" err="1" smtClean="0"/>
              <a:t>level</a:t>
            </a:r>
            <a:endParaRPr lang="nb-NO" dirty="0" smtClean="0"/>
          </a:p>
        </p:txBody>
      </p:sp>
      <p:pic>
        <p:nvPicPr>
          <p:cNvPr id="7" name="Picture 6" descr="Osloregion_Sort_Navnetrekk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09414" y="6331911"/>
            <a:ext cx="2372985" cy="281709"/>
          </a:xfrm>
          <a:prstGeom prst="rect">
            <a:avLst/>
          </a:prstGeom>
        </p:spPr>
      </p:pic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09600" y="6331911"/>
            <a:ext cx="467976" cy="281709"/>
          </a:xfrm>
        </p:spPr>
        <p:txBody>
          <a:bodyPr lIns="0" rIns="0"/>
          <a:lstStyle>
            <a:lvl1pPr algn="l">
              <a:defRPr b="1">
                <a:solidFill>
                  <a:schemeClr val="tx1"/>
                </a:solidFill>
              </a:defRPr>
            </a:lvl1pPr>
          </a:lstStyle>
          <a:p>
            <a:fld id="{5530D189-A868-7E47-A649-A4A891DF70CF}" type="slidenum">
              <a:rPr lang="nb-NO" smtClean="0"/>
              <a:pPr/>
              <a:t>‹#›</a:t>
            </a:fld>
            <a:endParaRPr lang="nb-NO" dirty="0"/>
          </a:p>
        </p:txBody>
      </p:sp>
      <p:sp>
        <p:nvSpPr>
          <p:cNvPr id="9" name="Date Placeholder 3"/>
          <p:cNvSpPr txBox="1">
            <a:spLocks/>
          </p:cNvSpPr>
          <p:nvPr userDrawn="1"/>
        </p:nvSpPr>
        <p:spPr>
          <a:xfrm>
            <a:off x="1210990" y="6331910"/>
            <a:ext cx="1514761" cy="281709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900" b="1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900" dirty="0" smtClean="0"/>
              <a:t> </a:t>
            </a:r>
            <a:r>
              <a:rPr lang="en-US" sz="900" dirty="0" err="1" smtClean="0"/>
              <a:t>Dato</a:t>
            </a:r>
            <a:r>
              <a:rPr lang="en-US" sz="900" dirty="0" smtClean="0"/>
              <a:t>: </a:t>
            </a:r>
            <a:fld id="{649B7EF6-81DD-8D4C-901B-5AB3D7E24AC3}" type="datetime1">
              <a:rPr lang="en-US" sz="900" smtClean="0"/>
              <a:pPr algn="l"/>
              <a:t>11/25/2021</a:t>
            </a:fld>
            <a:endParaRPr lang="nb-NO" sz="900" dirty="0"/>
          </a:p>
        </p:txBody>
      </p:sp>
    </p:spTree>
    <p:extLst>
      <p:ext uri="{BB962C8B-B14F-4D97-AF65-F5344CB8AC3E}">
        <p14:creationId xmlns:p14="http://schemas.microsoft.com/office/powerpoint/2010/main" val="19944378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Enkel punktlist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7891961" y="0"/>
            <a:ext cx="4300040" cy="6858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80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9601" y="274638"/>
            <a:ext cx="6882119" cy="1143000"/>
          </a:xfrm>
        </p:spPr>
        <p:txBody>
          <a:bodyPr>
            <a:normAutofit/>
          </a:bodyPr>
          <a:lstStyle>
            <a:lvl1pPr algn="l">
              <a:defRPr sz="2800"/>
            </a:lvl1pPr>
          </a:lstStyle>
          <a:p>
            <a:r>
              <a:rPr lang="nb-NO" dirty="0" smtClean="0"/>
              <a:t>Overskrift kan skrives her</a:t>
            </a:r>
            <a:endParaRPr lang="nb-N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0991" y="1600201"/>
            <a:ext cx="6280728" cy="4180224"/>
          </a:xfrm>
        </p:spPr>
        <p:txBody>
          <a:bodyPr lIns="0" rIns="0" anchor="ctr" anchorCtr="0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 i="1"/>
            </a:lvl2pPr>
            <a:lvl3pPr>
              <a:defRPr>
                <a:solidFill>
                  <a:srgbClr val="118CD9"/>
                </a:solidFill>
              </a:defRPr>
            </a:lvl3pPr>
            <a:lvl4pPr>
              <a:defRPr>
                <a:solidFill>
                  <a:schemeClr val="accent2"/>
                </a:solidFill>
              </a:defRPr>
            </a:lvl4pPr>
          </a:lstStyle>
          <a:p>
            <a:pPr lvl="0"/>
            <a:r>
              <a:rPr lang="nb-NO" dirty="0" err="1" smtClean="0"/>
              <a:t>Click</a:t>
            </a:r>
            <a:r>
              <a:rPr lang="nb-NO" dirty="0" smtClean="0"/>
              <a:t> to </a:t>
            </a:r>
            <a:r>
              <a:rPr lang="nb-NO" dirty="0" err="1" smtClean="0"/>
              <a:t>edit</a:t>
            </a:r>
            <a:r>
              <a:rPr lang="nb-NO" dirty="0" smtClean="0"/>
              <a:t> Master </a:t>
            </a:r>
            <a:r>
              <a:rPr lang="nb-NO" dirty="0" err="1" smtClean="0"/>
              <a:t>text</a:t>
            </a:r>
            <a:r>
              <a:rPr lang="nb-NO" dirty="0" smtClean="0"/>
              <a:t> styles</a:t>
            </a:r>
          </a:p>
          <a:p>
            <a:pPr lvl="1"/>
            <a:r>
              <a:rPr lang="nb-NO" dirty="0" smtClean="0"/>
              <a:t>Second </a:t>
            </a:r>
            <a:r>
              <a:rPr lang="nb-NO" dirty="0" err="1" smtClean="0"/>
              <a:t>level</a:t>
            </a:r>
            <a:endParaRPr lang="nb-NO" dirty="0" smtClean="0"/>
          </a:p>
          <a:p>
            <a:pPr lvl="2"/>
            <a:r>
              <a:rPr lang="nb-NO" dirty="0" smtClean="0"/>
              <a:t>Third </a:t>
            </a:r>
            <a:r>
              <a:rPr lang="nb-NO" dirty="0" err="1" smtClean="0"/>
              <a:t>level</a:t>
            </a:r>
            <a:endParaRPr lang="nb-NO" dirty="0" smtClean="0"/>
          </a:p>
        </p:txBody>
      </p:sp>
      <p:pic>
        <p:nvPicPr>
          <p:cNvPr id="7" name="Picture 6" descr="Osloregion_Sort_Navnetrekk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09414" y="6331911"/>
            <a:ext cx="2372985" cy="281709"/>
          </a:xfrm>
          <a:prstGeom prst="rect">
            <a:avLst/>
          </a:prstGeom>
        </p:spPr>
      </p:pic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09600" y="6331911"/>
            <a:ext cx="467976" cy="281709"/>
          </a:xfrm>
        </p:spPr>
        <p:txBody>
          <a:bodyPr lIns="0" rIns="0"/>
          <a:lstStyle>
            <a:lvl1pPr algn="l">
              <a:defRPr b="1">
                <a:solidFill>
                  <a:schemeClr val="tx1"/>
                </a:solidFill>
              </a:defRPr>
            </a:lvl1pPr>
          </a:lstStyle>
          <a:p>
            <a:fld id="{5530D189-A868-7E47-A649-A4A891DF70CF}" type="slidenum">
              <a:rPr lang="nb-NO" smtClean="0"/>
              <a:pPr/>
              <a:t>‹#›</a:t>
            </a:fld>
            <a:endParaRPr lang="nb-NO" dirty="0"/>
          </a:p>
        </p:txBody>
      </p:sp>
      <p:sp>
        <p:nvSpPr>
          <p:cNvPr id="9" name="Date Placeholder 3"/>
          <p:cNvSpPr txBox="1">
            <a:spLocks/>
          </p:cNvSpPr>
          <p:nvPr userDrawn="1"/>
        </p:nvSpPr>
        <p:spPr>
          <a:xfrm>
            <a:off x="1210990" y="6331910"/>
            <a:ext cx="1514761" cy="281709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900" b="1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900" dirty="0" smtClean="0"/>
              <a:t> </a:t>
            </a:r>
            <a:r>
              <a:rPr lang="en-US" sz="900" dirty="0" err="1" smtClean="0"/>
              <a:t>Dato</a:t>
            </a:r>
            <a:r>
              <a:rPr lang="en-US" sz="900" dirty="0" smtClean="0"/>
              <a:t>: </a:t>
            </a:r>
            <a:fld id="{649B7EF6-81DD-8D4C-901B-5AB3D7E24AC3}" type="datetime1">
              <a:rPr lang="en-US" sz="900" smtClean="0"/>
              <a:pPr algn="l"/>
              <a:t>11/25/2021</a:t>
            </a:fld>
            <a:endParaRPr lang="nb-NO" sz="900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3" hasCustomPrompt="1"/>
          </p:nvPr>
        </p:nvSpPr>
        <p:spPr>
          <a:xfrm>
            <a:off x="8312727" y="1600200"/>
            <a:ext cx="3269671" cy="4180225"/>
          </a:xfrm>
        </p:spPr>
        <p:txBody>
          <a:bodyPr anchor="ctr" anchorCtr="0">
            <a:normAutofit/>
          </a:bodyPr>
          <a:lstStyle>
            <a:lvl1pPr marL="0" indent="0" algn="l">
              <a:buNone/>
              <a:defRPr sz="1800" b="0" i="1" baseline="0">
                <a:solidFill>
                  <a:srgbClr val="118CD9"/>
                </a:solidFill>
              </a:defRPr>
            </a:lvl1pPr>
          </a:lstStyle>
          <a:p>
            <a:pPr lvl="0"/>
            <a:r>
              <a:rPr lang="nb-NO" dirty="0" smtClean="0"/>
              <a:t>”Sitat eller uthevet tekst kan skrives her”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0939885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Enkel punktlist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7891961" y="0"/>
            <a:ext cx="4300040" cy="6858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80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9601" y="274638"/>
            <a:ext cx="6882119" cy="1143000"/>
          </a:xfrm>
        </p:spPr>
        <p:txBody>
          <a:bodyPr>
            <a:normAutofit/>
          </a:bodyPr>
          <a:lstStyle>
            <a:lvl1pPr algn="l">
              <a:defRPr sz="2800"/>
            </a:lvl1pPr>
          </a:lstStyle>
          <a:p>
            <a:r>
              <a:rPr lang="nb-NO" dirty="0" smtClean="0"/>
              <a:t>Overskrift kan skrives her</a:t>
            </a:r>
            <a:endParaRPr lang="nb-NO" dirty="0"/>
          </a:p>
        </p:txBody>
      </p:sp>
      <p:pic>
        <p:nvPicPr>
          <p:cNvPr id="7" name="Picture 6" descr="Osloregion_Sort_Navnetrekk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09414" y="6331911"/>
            <a:ext cx="2372985" cy="281709"/>
          </a:xfrm>
          <a:prstGeom prst="rect">
            <a:avLst/>
          </a:prstGeom>
        </p:spPr>
      </p:pic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09600" y="6331911"/>
            <a:ext cx="467976" cy="281709"/>
          </a:xfrm>
        </p:spPr>
        <p:txBody>
          <a:bodyPr lIns="0" rIns="0"/>
          <a:lstStyle>
            <a:lvl1pPr algn="l">
              <a:defRPr b="1">
                <a:solidFill>
                  <a:schemeClr val="tx1"/>
                </a:solidFill>
              </a:defRPr>
            </a:lvl1pPr>
          </a:lstStyle>
          <a:p>
            <a:fld id="{5530D189-A868-7E47-A649-A4A891DF70CF}" type="slidenum">
              <a:rPr lang="nb-NO" smtClean="0"/>
              <a:pPr/>
              <a:t>‹#›</a:t>
            </a:fld>
            <a:endParaRPr lang="nb-NO" dirty="0"/>
          </a:p>
        </p:txBody>
      </p:sp>
      <p:sp>
        <p:nvSpPr>
          <p:cNvPr id="9" name="Date Placeholder 3"/>
          <p:cNvSpPr txBox="1">
            <a:spLocks/>
          </p:cNvSpPr>
          <p:nvPr userDrawn="1"/>
        </p:nvSpPr>
        <p:spPr>
          <a:xfrm>
            <a:off x="1210990" y="6331910"/>
            <a:ext cx="1514761" cy="281709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900" b="1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900" dirty="0" smtClean="0"/>
              <a:t> </a:t>
            </a:r>
            <a:r>
              <a:rPr lang="en-US" sz="900" dirty="0" err="1" smtClean="0"/>
              <a:t>Dato</a:t>
            </a:r>
            <a:r>
              <a:rPr lang="en-US" sz="900" dirty="0" smtClean="0"/>
              <a:t>: </a:t>
            </a:r>
            <a:fld id="{649B7EF6-81DD-8D4C-901B-5AB3D7E24AC3}" type="datetime1">
              <a:rPr lang="en-US" sz="900" smtClean="0"/>
              <a:pPr algn="l"/>
              <a:t>11/25/2021</a:t>
            </a:fld>
            <a:endParaRPr lang="nb-NO" sz="900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3" hasCustomPrompt="1"/>
          </p:nvPr>
        </p:nvSpPr>
        <p:spPr>
          <a:xfrm>
            <a:off x="8312727" y="1600200"/>
            <a:ext cx="3269671" cy="4180225"/>
          </a:xfrm>
        </p:spPr>
        <p:txBody>
          <a:bodyPr anchor="ctr" anchorCtr="0">
            <a:normAutofit/>
          </a:bodyPr>
          <a:lstStyle>
            <a:lvl1pPr marL="0" indent="0" algn="l">
              <a:buNone/>
              <a:defRPr sz="1800" b="0" i="1" baseline="0">
                <a:solidFill>
                  <a:srgbClr val="118CD9"/>
                </a:solidFill>
              </a:defRPr>
            </a:lvl1pPr>
          </a:lstStyle>
          <a:p>
            <a:pPr lvl="0"/>
            <a:r>
              <a:rPr lang="nb-NO" dirty="0" smtClean="0"/>
              <a:t>”Sitat eller uthevet tekst kan skrives her”</a:t>
            </a:r>
            <a:endParaRPr lang="nb-NO" dirty="0"/>
          </a:p>
        </p:txBody>
      </p:sp>
      <p:sp>
        <p:nvSpPr>
          <p:cNvPr id="10" name="Picture Placeholder 4"/>
          <p:cNvSpPr>
            <a:spLocks noGrp="1"/>
          </p:cNvSpPr>
          <p:nvPr>
            <p:ph type="pic" sz="quarter" idx="14"/>
          </p:nvPr>
        </p:nvSpPr>
        <p:spPr>
          <a:xfrm>
            <a:off x="609601" y="1600200"/>
            <a:ext cx="6882119" cy="4180225"/>
          </a:xfrm>
        </p:spPr>
        <p:txBody>
          <a:bodyPr anchor="ctr" anchorCtr="0">
            <a:normAutofit/>
          </a:bodyPr>
          <a:lstStyle>
            <a:lvl1pPr algn="ctr">
              <a:defRPr sz="1600"/>
            </a:lvl1pPr>
          </a:lstStyle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3338916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verskrift + Media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9599" y="274638"/>
            <a:ext cx="10972799" cy="1143000"/>
          </a:xfrm>
        </p:spPr>
        <p:txBody>
          <a:bodyPr>
            <a:normAutofit/>
          </a:bodyPr>
          <a:lstStyle>
            <a:lvl1pPr algn="l">
              <a:defRPr sz="2800"/>
            </a:lvl1pPr>
          </a:lstStyle>
          <a:p>
            <a:r>
              <a:rPr lang="nb-NO" dirty="0" smtClean="0"/>
              <a:t>Overskrift kan skrives her</a:t>
            </a:r>
            <a:endParaRPr lang="nb-N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180224"/>
          </a:xfrm>
        </p:spPr>
        <p:txBody>
          <a:bodyPr lIns="0" rIns="0" anchor="ctr" anchorCtr="0"/>
          <a:lstStyle>
            <a:lvl1pPr marL="0" indent="0" algn="ctr">
              <a:buClr>
                <a:schemeClr val="accent3"/>
              </a:buClr>
              <a:buNone/>
              <a:defRPr/>
            </a:lvl1pPr>
            <a:lvl2pPr>
              <a:buClr>
                <a:schemeClr val="accent3"/>
              </a:buClr>
              <a:defRPr i="1"/>
            </a:lvl2pPr>
            <a:lvl3pPr>
              <a:defRPr>
                <a:solidFill>
                  <a:schemeClr val="accent3"/>
                </a:solidFill>
              </a:defRPr>
            </a:lvl3pPr>
            <a:lvl4pPr>
              <a:defRPr>
                <a:solidFill>
                  <a:schemeClr val="accent2"/>
                </a:solidFill>
              </a:defRPr>
            </a:lvl4pPr>
          </a:lstStyle>
          <a:p>
            <a:pPr lvl="0"/>
            <a:endParaRPr lang="nb-NO" dirty="0" smtClean="0"/>
          </a:p>
        </p:txBody>
      </p:sp>
      <p:pic>
        <p:nvPicPr>
          <p:cNvPr id="7" name="Picture 6" descr="Osloregion_Sort_Navnetrekk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09414" y="6331911"/>
            <a:ext cx="2372985" cy="281709"/>
          </a:xfrm>
          <a:prstGeom prst="rect">
            <a:avLst/>
          </a:prstGeom>
        </p:spPr>
      </p:pic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09600" y="6331911"/>
            <a:ext cx="467976" cy="281709"/>
          </a:xfrm>
        </p:spPr>
        <p:txBody>
          <a:bodyPr lIns="0" rIns="0"/>
          <a:lstStyle>
            <a:lvl1pPr algn="l">
              <a:defRPr b="1">
                <a:solidFill>
                  <a:schemeClr val="tx1"/>
                </a:solidFill>
              </a:defRPr>
            </a:lvl1pPr>
          </a:lstStyle>
          <a:p>
            <a:fld id="{5530D189-A868-7E47-A649-A4A891DF70CF}" type="slidenum">
              <a:rPr lang="nb-NO" smtClean="0"/>
              <a:pPr/>
              <a:t>‹#›</a:t>
            </a:fld>
            <a:endParaRPr lang="nb-NO" dirty="0"/>
          </a:p>
        </p:txBody>
      </p:sp>
      <p:sp>
        <p:nvSpPr>
          <p:cNvPr id="9" name="Date Placeholder 3"/>
          <p:cNvSpPr txBox="1">
            <a:spLocks/>
          </p:cNvSpPr>
          <p:nvPr userDrawn="1"/>
        </p:nvSpPr>
        <p:spPr>
          <a:xfrm>
            <a:off x="1210990" y="6331910"/>
            <a:ext cx="1514761" cy="281709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900" b="1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900" dirty="0" smtClean="0"/>
              <a:t> </a:t>
            </a:r>
            <a:r>
              <a:rPr lang="en-US" sz="900" dirty="0" err="1" smtClean="0"/>
              <a:t>Dato</a:t>
            </a:r>
            <a:r>
              <a:rPr lang="en-US" sz="900" dirty="0" smtClean="0"/>
              <a:t>: </a:t>
            </a:r>
            <a:fld id="{649B7EF6-81DD-8D4C-901B-5AB3D7E24AC3}" type="datetime1">
              <a:rPr lang="en-US" sz="900" smtClean="0"/>
              <a:pPr algn="l"/>
              <a:t>11/25/2021</a:t>
            </a:fld>
            <a:endParaRPr lang="nb-NO" sz="900" dirty="0"/>
          </a:p>
        </p:txBody>
      </p:sp>
    </p:spTree>
    <p:extLst>
      <p:ext uri="{BB962C8B-B14F-4D97-AF65-F5344CB8AC3E}">
        <p14:creationId xmlns:p14="http://schemas.microsoft.com/office/powerpoint/2010/main" val="37409143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e ramme 1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Osloregion_Sort_Navnetrekk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09414" y="6331911"/>
            <a:ext cx="2372985" cy="281709"/>
          </a:xfrm>
          <a:prstGeom prst="rect">
            <a:avLst/>
          </a:prstGeom>
        </p:spPr>
      </p:pic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09600" y="6331911"/>
            <a:ext cx="467976" cy="281709"/>
          </a:xfrm>
        </p:spPr>
        <p:txBody>
          <a:bodyPr lIns="0" rIns="0"/>
          <a:lstStyle>
            <a:lvl1pPr algn="l">
              <a:defRPr b="1">
                <a:solidFill>
                  <a:schemeClr val="tx1"/>
                </a:solidFill>
              </a:defRPr>
            </a:lvl1pPr>
          </a:lstStyle>
          <a:p>
            <a:fld id="{5530D189-A868-7E47-A649-A4A891DF70CF}" type="slidenum">
              <a:rPr lang="nb-NO" smtClean="0"/>
              <a:pPr/>
              <a:t>‹#›</a:t>
            </a:fld>
            <a:endParaRPr lang="nb-NO" dirty="0"/>
          </a:p>
        </p:txBody>
      </p:sp>
      <p:sp>
        <p:nvSpPr>
          <p:cNvPr id="9" name="Date Placeholder 3"/>
          <p:cNvSpPr txBox="1">
            <a:spLocks/>
          </p:cNvSpPr>
          <p:nvPr userDrawn="1"/>
        </p:nvSpPr>
        <p:spPr>
          <a:xfrm>
            <a:off x="1210990" y="6331910"/>
            <a:ext cx="1514761" cy="281709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900" b="1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900" dirty="0" smtClean="0"/>
              <a:t> </a:t>
            </a:r>
            <a:r>
              <a:rPr lang="en-US" sz="900" dirty="0" err="1" smtClean="0"/>
              <a:t>Dato</a:t>
            </a:r>
            <a:r>
              <a:rPr lang="en-US" sz="900" dirty="0" smtClean="0"/>
              <a:t>: </a:t>
            </a:r>
            <a:fld id="{649B7EF6-81DD-8D4C-901B-5AB3D7E24AC3}" type="datetime1">
              <a:rPr lang="en-US" sz="900" smtClean="0"/>
              <a:pPr algn="l"/>
              <a:t>11/25/2021</a:t>
            </a:fld>
            <a:endParaRPr lang="nb-NO" sz="900" dirty="0"/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3"/>
          </p:nvPr>
        </p:nvSpPr>
        <p:spPr>
          <a:xfrm>
            <a:off x="1210990" y="861002"/>
            <a:ext cx="9728972" cy="4941983"/>
          </a:xfrm>
        </p:spPr>
        <p:txBody>
          <a:bodyPr/>
          <a:lstStyle/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7791708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e ramme 2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09600" y="6331911"/>
            <a:ext cx="467976" cy="281709"/>
          </a:xfrm>
        </p:spPr>
        <p:txBody>
          <a:bodyPr lIns="0" rIns="0"/>
          <a:lstStyle>
            <a:lvl1pPr algn="l">
              <a:defRPr b="1">
                <a:solidFill>
                  <a:schemeClr val="bg1"/>
                </a:solidFill>
              </a:defRPr>
            </a:lvl1pPr>
          </a:lstStyle>
          <a:p>
            <a:fld id="{5530D189-A868-7E47-A649-A4A891DF70CF}" type="slidenum">
              <a:rPr lang="nb-NO" smtClean="0"/>
              <a:pPr/>
              <a:t>‹#›</a:t>
            </a:fld>
            <a:endParaRPr lang="nb-NO" dirty="0"/>
          </a:p>
        </p:txBody>
      </p:sp>
      <p:sp>
        <p:nvSpPr>
          <p:cNvPr id="9" name="Date Placeholder 3"/>
          <p:cNvSpPr txBox="1">
            <a:spLocks/>
          </p:cNvSpPr>
          <p:nvPr userDrawn="1"/>
        </p:nvSpPr>
        <p:spPr>
          <a:xfrm>
            <a:off x="1210990" y="6331910"/>
            <a:ext cx="1514761" cy="281709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900" b="1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900" dirty="0" smtClean="0">
                <a:solidFill>
                  <a:schemeClr val="bg1"/>
                </a:solidFill>
              </a:rPr>
              <a:t> </a:t>
            </a:r>
            <a:r>
              <a:rPr lang="en-US" sz="900" dirty="0" err="1" smtClean="0">
                <a:solidFill>
                  <a:schemeClr val="bg1"/>
                </a:solidFill>
              </a:rPr>
              <a:t>Dato</a:t>
            </a:r>
            <a:r>
              <a:rPr lang="en-US" sz="900" dirty="0" smtClean="0">
                <a:solidFill>
                  <a:schemeClr val="bg1"/>
                </a:solidFill>
              </a:rPr>
              <a:t>: </a:t>
            </a:r>
            <a:fld id="{649B7EF6-81DD-8D4C-901B-5AB3D7E24AC3}" type="datetime1">
              <a:rPr lang="en-US" sz="900" smtClean="0">
                <a:solidFill>
                  <a:schemeClr val="bg1"/>
                </a:solidFill>
              </a:rPr>
              <a:pPr algn="l"/>
              <a:t>11/25/2021</a:t>
            </a:fld>
            <a:endParaRPr lang="nb-NO" sz="900" dirty="0">
              <a:solidFill>
                <a:schemeClr val="bg1"/>
              </a:solidFill>
            </a:endParaRP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3"/>
          </p:nvPr>
        </p:nvSpPr>
        <p:spPr>
          <a:xfrm>
            <a:off x="1210990" y="861002"/>
            <a:ext cx="9728972" cy="4941983"/>
          </a:xfrm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/>
          <a:lstStyle/>
          <a:p>
            <a:endParaRPr lang="nb-NO"/>
          </a:p>
        </p:txBody>
      </p:sp>
      <p:pic>
        <p:nvPicPr>
          <p:cNvPr id="6" name="Picture 5" descr="Osloregion_Navnetrekk_Hvit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09413" y="6331912"/>
            <a:ext cx="2372987" cy="2817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98080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slideLayout" Target="../slideLayouts/slideLayout26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slideLayout" Target="../slideLayouts/slideLayout25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Relationship Id="rId1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/>
          <a:p>
            <a:r>
              <a:rPr lang="nb-NO" dirty="0" err="1" smtClean="0"/>
              <a:t>Click</a:t>
            </a:r>
            <a:r>
              <a:rPr lang="nb-NO" dirty="0" smtClean="0"/>
              <a:t> to </a:t>
            </a:r>
            <a:r>
              <a:rPr lang="nb-NO" dirty="0" err="1" smtClean="0"/>
              <a:t>edit</a:t>
            </a:r>
            <a:r>
              <a:rPr lang="nb-NO" dirty="0" smtClean="0"/>
              <a:t> Master </a:t>
            </a:r>
            <a:r>
              <a:rPr lang="nb-NO" dirty="0" err="1" smtClean="0"/>
              <a:t>title</a:t>
            </a:r>
            <a:r>
              <a:rPr lang="nb-NO" dirty="0" smtClean="0"/>
              <a:t> style</a:t>
            </a:r>
            <a:endParaRPr lang="nb-NO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nb-NO" dirty="0" err="1" smtClean="0"/>
              <a:t>Click</a:t>
            </a:r>
            <a:r>
              <a:rPr lang="nb-NO" dirty="0" smtClean="0"/>
              <a:t> to </a:t>
            </a:r>
            <a:r>
              <a:rPr lang="nb-NO" dirty="0" err="1" smtClean="0"/>
              <a:t>edit</a:t>
            </a:r>
            <a:r>
              <a:rPr lang="nb-NO" dirty="0" smtClean="0"/>
              <a:t> Master </a:t>
            </a:r>
            <a:r>
              <a:rPr lang="nb-NO" dirty="0" err="1" smtClean="0"/>
              <a:t>text</a:t>
            </a:r>
            <a:r>
              <a:rPr lang="nb-NO" dirty="0" smtClean="0"/>
              <a:t> styles</a:t>
            </a:r>
          </a:p>
          <a:p>
            <a:pPr lvl="1"/>
            <a:r>
              <a:rPr lang="nb-NO" dirty="0" smtClean="0"/>
              <a:t>Second </a:t>
            </a:r>
            <a:r>
              <a:rPr lang="nb-NO" dirty="0" err="1" smtClean="0"/>
              <a:t>level</a:t>
            </a:r>
            <a:endParaRPr lang="nb-NO" dirty="0" smtClean="0"/>
          </a:p>
          <a:p>
            <a:pPr lvl="2"/>
            <a:r>
              <a:rPr lang="nb-NO" dirty="0" smtClean="0"/>
              <a:t>Third </a:t>
            </a:r>
            <a:r>
              <a:rPr lang="nb-NO" dirty="0" err="1" smtClean="0"/>
              <a:t>level</a:t>
            </a:r>
            <a:endParaRPr lang="nb-NO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4CBE97-81FC-EF4B-AB31-4027C2DA9490}" type="datetime1">
              <a:rPr lang="en-US" smtClean="0"/>
              <a:t>11/25/2021</a:t>
            </a:fld>
            <a:endParaRPr lang="nb-NO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30D189-A868-7E47-A649-A4A891DF70CF}" type="slidenum">
              <a:rPr lang="nb-NO" smtClean="0"/>
              <a:pPr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4596240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82" r:id="rId2"/>
    <p:sldLayoutId id="2147483683" r:id="rId3"/>
    <p:sldLayoutId id="2147483684" r:id="rId4"/>
    <p:sldLayoutId id="2147483685" r:id="rId5"/>
    <p:sldLayoutId id="2147483686" r:id="rId6"/>
    <p:sldLayoutId id="2147483687" r:id="rId7"/>
    <p:sldLayoutId id="2147483688" r:id="rId8"/>
    <p:sldLayoutId id="2147483689" r:id="rId9"/>
    <p:sldLayoutId id="2147483690" r:id="rId10"/>
    <p:sldLayoutId id="2147483691" r:id="rId11"/>
    <p:sldLayoutId id="2147483692" r:id="rId12"/>
    <p:sldLayoutId id="2147483693" r:id="rId13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  <p:hf hdr="0" ftr="0"/>
  <p:txStyles>
    <p:titleStyle>
      <a:lvl1pPr algn="l" defTabSz="457200" rtl="0" eaLnBrk="1" latinLnBrk="0" hangingPunct="1">
        <a:spcBef>
          <a:spcPct val="0"/>
        </a:spcBef>
        <a:buNone/>
        <a:defRPr sz="32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Clr>
          <a:schemeClr val="accent1"/>
        </a:buClr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Clr>
          <a:schemeClr val="accent1"/>
        </a:buClr>
        <a:buFont typeface="Arial"/>
        <a:buChar char="–"/>
        <a:defRPr sz="1800" i="1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400" kern="1200">
          <a:solidFill>
            <a:schemeClr val="accent3">
              <a:lumMod val="60000"/>
              <a:lumOff val="40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/>
          <a:p>
            <a:r>
              <a:rPr lang="nb-NO" dirty="0" err="1" smtClean="0"/>
              <a:t>Click</a:t>
            </a:r>
            <a:r>
              <a:rPr lang="nb-NO" dirty="0" smtClean="0"/>
              <a:t> to </a:t>
            </a:r>
            <a:r>
              <a:rPr lang="nb-NO" dirty="0" err="1" smtClean="0"/>
              <a:t>edit</a:t>
            </a:r>
            <a:r>
              <a:rPr lang="nb-NO" dirty="0" smtClean="0"/>
              <a:t> Master </a:t>
            </a:r>
            <a:r>
              <a:rPr lang="nb-NO" dirty="0" err="1" smtClean="0"/>
              <a:t>title</a:t>
            </a:r>
            <a:r>
              <a:rPr lang="nb-NO" dirty="0" smtClean="0"/>
              <a:t> style</a:t>
            </a:r>
            <a:endParaRPr lang="nb-NO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nb-NO" dirty="0" err="1" smtClean="0"/>
              <a:t>Click</a:t>
            </a:r>
            <a:r>
              <a:rPr lang="nb-NO" dirty="0" smtClean="0"/>
              <a:t> to </a:t>
            </a:r>
            <a:r>
              <a:rPr lang="nb-NO" dirty="0" err="1" smtClean="0"/>
              <a:t>edit</a:t>
            </a:r>
            <a:r>
              <a:rPr lang="nb-NO" dirty="0" smtClean="0"/>
              <a:t> Master </a:t>
            </a:r>
            <a:r>
              <a:rPr lang="nb-NO" dirty="0" err="1" smtClean="0"/>
              <a:t>text</a:t>
            </a:r>
            <a:r>
              <a:rPr lang="nb-NO" dirty="0" smtClean="0"/>
              <a:t> styles</a:t>
            </a:r>
          </a:p>
          <a:p>
            <a:pPr lvl="1"/>
            <a:r>
              <a:rPr lang="nb-NO" dirty="0" smtClean="0"/>
              <a:t>Second </a:t>
            </a:r>
            <a:r>
              <a:rPr lang="nb-NO" dirty="0" err="1" smtClean="0"/>
              <a:t>level</a:t>
            </a:r>
            <a:endParaRPr lang="nb-NO" dirty="0" smtClean="0"/>
          </a:p>
          <a:p>
            <a:pPr lvl="2"/>
            <a:r>
              <a:rPr lang="nb-NO" dirty="0" smtClean="0"/>
              <a:t>Third </a:t>
            </a:r>
            <a:r>
              <a:rPr lang="nb-NO" dirty="0" err="1" smtClean="0"/>
              <a:t>level</a:t>
            </a:r>
            <a:endParaRPr lang="nb-NO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4CBE97-81FC-EF4B-AB31-4027C2DA9490}" type="datetime1">
              <a:rPr lang="en-US" smtClean="0"/>
              <a:t>11/25/2021</a:t>
            </a:fld>
            <a:endParaRPr lang="nb-NO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30D189-A868-7E47-A649-A4A891DF70CF}" type="slidenum">
              <a:rPr lang="nb-NO" smtClean="0"/>
              <a:pPr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2094333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  <p:sldLayoutId id="2147483706" r:id="rId12"/>
    <p:sldLayoutId id="2147483707" r:id="rId13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  <p:hf hdr="0" ftr="0"/>
  <p:txStyles>
    <p:titleStyle>
      <a:lvl1pPr algn="l" defTabSz="457200" rtl="0" eaLnBrk="1" latinLnBrk="0" hangingPunct="1">
        <a:spcBef>
          <a:spcPct val="0"/>
        </a:spcBef>
        <a:buNone/>
        <a:defRPr sz="32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Clr>
          <a:schemeClr val="accent2"/>
        </a:buClr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Clr>
          <a:schemeClr val="accent2"/>
        </a:buClr>
        <a:buFont typeface="Arial"/>
        <a:buChar char="–"/>
        <a:defRPr sz="1800" i="1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1600" kern="1200">
          <a:solidFill>
            <a:schemeClr val="accent2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400" kern="1200">
          <a:solidFill>
            <a:schemeClr val="accent3">
              <a:lumMod val="60000"/>
              <a:lumOff val="40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tel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b-NO" dirty="0" smtClean="0"/>
              <a:t>Handlingsprogram og budsjett 2022</a:t>
            </a:r>
            <a:endParaRPr lang="nb-NO" dirty="0"/>
          </a:p>
        </p:txBody>
      </p:sp>
      <p:sp>
        <p:nvSpPr>
          <p:cNvPr id="3" name="Plassholder for lysbildenumm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0D189-A868-7E47-A649-A4A891DF70CF}" type="slidenum">
              <a:rPr lang="nb-NO" smtClean="0"/>
              <a:pPr/>
              <a:t>1</a:t>
            </a:fld>
            <a:endParaRPr lang="nb-NO" dirty="0"/>
          </a:p>
        </p:txBody>
      </p:sp>
      <p:sp>
        <p:nvSpPr>
          <p:cNvPr id="6" name="Undertittel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b-NO" dirty="0" smtClean="0"/>
              <a:t>Faggruppe for næringssamarbeid  </a:t>
            </a:r>
            <a:endParaRPr lang="nb-NO" dirty="0" smtClean="0"/>
          </a:p>
          <a:p>
            <a:r>
              <a:rPr lang="nb-NO" dirty="0" smtClean="0"/>
              <a:t>25. november 2021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6156625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>
                <a:solidFill>
                  <a:schemeClr val="accent2"/>
                </a:solidFill>
              </a:rPr>
              <a:t>Hovedgrep i forslaget til handlingsplan </a:t>
            </a:r>
            <a:r>
              <a:rPr lang="nb-NO" dirty="0" smtClean="0">
                <a:solidFill>
                  <a:schemeClr val="accent2"/>
                </a:solidFill>
              </a:rPr>
              <a:t>2022</a:t>
            </a:r>
            <a:endParaRPr lang="nb-NO" dirty="0">
              <a:solidFill>
                <a:schemeClr val="accent2"/>
              </a:solidFill>
            </a:endParaRP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Tydeligere prioritering: Fokus på utvalgte saker/temaer</a:t>
            </a:r>
          </a:p>
          <a:p>
            <a:r>
              <a:rPr lang="nb-NO" dirty="0" smtClean="0"/>
              <a:t>Prioritere tid til kontakt med/besøk hos medlemmene</a:t>
            </a:r>
          </a:p>
          <a:p>
            <a:r>
              <a:rPr lang="nb-NO" dirty="0" smtClean="0"/>
              <a:t>Interessepolitisk arbeid overfor ny regjering og nytt Storting</a:t>
            </a:r>
          </a:p>
          <a:p>
            <a:r>
              <a:rPr lang="nb-NO" dirty="0" smtClean="0"/>
              <a:t>Integrere arbeidsområdene mer enn tidligere</a:t>
            </a:r>
          </a:p>
          <a:p>
            <a:r>
              <a:rPr lang="nb-NO" dirty="0" smtClean="0"/>
              <a:t>Synliggjøre betydningen av regionalt samarbeid på tvers av kommune- og fylkesgrenser på Østlandet</a:t>
            </a:r>
          </a:p>
          <a:p>
            <a:r>
              <a:rPr lang="nb-NO" dirty="0" smtClean="0"/>
              <a:t>Samarbeide med andre relevante aktører og organisasjoner der det er interessefellesskap med Osloregionen</a:t>
            </a:r>
          </a:p>
          <a:p>
            <a:r>
              <a:rPr lang="nb-NO" dirty="0" smtClean="0"/>
              <a:t>Tydeliggjøring av forventninger til medlemmer i Osloregionens politiske og administrative organer</a:t>
            </a:r>
          </a:p>
          <a:p>
            <a:endParaRPr lang="nb-NO" dirty="0" smtClean="0"/>
          </a:p>
          <a:p>
            <a:endParaRPr lang="nb-NO" dirty="0" smtClean="0"/>
          </a:p>
          <a:p>
            <a:pPr marL="0" indent="0">
              <a:buNone/>
            </a:pPr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0D189-A868-7E47-A649-A4A891DF70CF}" type="slidenum">
              <a:rPr lang="nb-NO" smtClean="0"/>
              <a:pPr/>
              <a:t>2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229833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>
                <a:solidFill>
                  <a:schemeClr val="accent2"/>
                </a:solidFill>
              </a:rPr>
              <a:t>Hovedprioriteringer Areal og transport</a:t>
            </a:r>
            <a:endParaRPr lang="nb-NO" dirty="0">
              <a:solidFill>
                <a:schemeClr val="accent2"/>
              </a:solidFill>
            </a:endParaRP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dirty="0"/>
              <a:t>Følge opp implementeringen av Nasjonal Transportplan overfor Stortinget, regjeringen og transportetater</a:t>
            </a:r>
          </a:p>
          <a:p>
            <a:pPr lvl="0"/>
            <a:r>
              <a:rPr lang="nb-NO" dirty="0"/>
              <a:t>Internasjonale forbindelser, grensekryssende transport, jernbane og vei</a:t>
            </a:r>
          </a:p>
          <a:p>
            <a:pPr lvl="0"/>
            <a:r>
              <a:rPr lang="nb-NO" dirty="0"/>
              <a:t>Byutvikling, byspredning og </a:t>
            </a:r>
            <a:r>
              <a:rPr lang="nb-NO" dirty="0" err="1"/>
              <a:t>flerkjerneutvikling</a:t>
            </a:r>
            <a:r>
              <a:rPr lang="nb-NO" dirty="0"/>
              <a:t> post </a:t>
            </a:r>
            <a:r>
              <a:rPr lang="nb-NO" dirty="0" err="1"/>
              <a:t>covid</a:t>
            </a:r>
            <a:r>
              <a:rPr lang="nb-NO" dirty="0"/>
              <a:t>. Vurdere mulighet for økt europeisk samarbeid</a:t>
            </a:r>
          </a:p>
          <a:p>
            <a:pPr lvl="0"/>
            <a:r>
              <a:rPr lang="nb-NO" dirty="0"/>
              <a:t>Vurdere behov for felles strategier på areal og transportområdet</a:t>
            </a:r>
          </a:p>
          <a:p>
            <a:pPr marL="0" indent="0">
              <a:buNone/>
            </a:pPr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0D189-A868-7E47-A649-A4A891DF70CF}" type="slidenum">
              <a:rPr lang="nb-NO" smtClean="0"/>
              <a:pPr/>
              <a:t>3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5184681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>
                <a:solidFill>
                  <a:schemeClr val="accent2"/>
                </a:solidFill>
              </a:rPr>
              <a:t>Hovedprioriteringer Klima og miljø</a:t>
            </a:r>
            <a:endParaRPr lang="nb-NO" dirty="0">
              <a:solidFill>
                <a:schemeClr val="accent2"/>
              </a:solidFill>
            </a:endParaRP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dirty="0"/>
              <a:t>Bidra til å redusere utslipp fra transportsektoren gjennom å arbeide for energistasjoner og ladeinfrastruktur for tungtransport på Østlandet</a:t>
            </a:r>
          </a:p>
          <a:p>
            <a:pPr lvl="0"/>
            <a:r>
              <a:rPr lang="nb-NO" dirty="0"/>
              <a:t>Bidra til å opprettholde natur- og artsmangfold, med spesiell fokus på Oslofjorden og tilhørende vassdrag</a:t>
            </a:r>
          </a:p>
          <a:p>
            <a:pPr lvl="0"/>
            <a:r>
              <a:rPr lang="nb-NO" dirty="0"/>
              <a:t>Sirkulærøkonomi – hvordan kan kommunene bidra</a:t>
            </a:r>
          </a:p>
          <a:p>
            <a:pPr lvl="0"/>
            <a:r>
              <a:rPr lang="nb-NO" dirty="0"/>
              <a:t>Utarbeide og følge opp ny ordførererklæring for klima og miljø</a:t>
            </a:r>
          </a:p>
          <a:p>
            <a:pPr marL="0" indent="0">
              <a:buNone/>
            </a:pPr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0D189-A868-7E47-A649-A4A891DF70CF}" type="slidenum">
              <a:rPr lang="nb-NO" smtClean="0"/>
              <a:pPr/>
              <a:t>4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863843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>
                <a:solidFill>
                  <a:schemeClr val="accent2"/>
                </a:solidFill>
              </a:rPr>
              <a:t>Hovedprioriteringer Konkurransekraft og attraktivitet</a:t>
            </a:r>
            <a:endParaRPr lang="nb-NO" dirty="0">
              <a:solidFill>
                <a:schemeClr val="accent2"/>
              </a:solidFill>
            </a:endParaRP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dirty="0"/>
              <a:t>Videreføre arbeidet med å tiltrekke og legge til rette for internasjonal talenter til Osloregionen </a:t>
            </a:r>
          </a:p>
          <a:p>
            <a:pPr lvl="0"/>
            <a:r>
              <a:rPr lang="nb-NO" dirty="0"/>
              <a:t>Være pådriver for å bruke offentlige anskaffelser for å stimulere innovasjon og bærekraft i både </a:t>
            </a:r>
            <a:r>
              <a:rPr lang="nb-NO" dirty="0" smtClean="0"/>
              <a:t>privat </a:t>
            </a:r>
            <a:r>
              <a:rPr lang="nb-NO" dirty="0"/>
              <a:t>og </a:t>
            </a:r>
            <a:r>
              <a:rPr lang="nb-NO" dirty="0" smtClean="0"/>
              <a:t>offentlig sektor</a:t>
            </a:r>
            <a:endParaRPr lang="nb-NO" dirty="0"/>
          </a:p>
          <a:p>
            <a:pPr lvl="0"/>
            <a:r>
              <a:rPr lang="nb-NO" dirty="0"/>
              <a:t>Fremme kjennskap til Osloregionens sterke næringsmiljøer og muligheter for </a:t>
            </a:r>
            <a:r>
              <a:rPr lang="nb-NO" dirty="0" smtClean="0"/>
              <a:t>næringsetableringer</a:t>
            </a:r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0D189-A868-7E47-A649-A4A891DF70CF}" type="slidenum">
              <a:rPr lang="nb-NO" smtClean="0"/>
              <a:pPr/>
              <a:t>5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5916228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>
                <a:solidFill>
                  <a:schemeClr val="accent2"/>
                </a:solidFill>
              </a:rPr>
              <a:t>Hovedprioriteringer Fellesskap og samarbeid</a:t>
            </a:r>
            <a:endParaRPr lang="nb-NO" dirty="0">
              <a:solidFill>
                <a:schemeClr val="accent2"/>
              </a:solidFill>
            </a:endParaRP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nb-NO" dirty="0"/>
              <a:t>Besøk hos medlemmer og regionråd i regionen </a:t>
            </a:r>
          </a:p>
          <a:p>
            <a:pPr lvl="0"/>
            <a:r>
              <a:rPr lang="nb-NO" dirty="0"/>
              <a:t>Gjøre Osloregionens interesser kjent i regjeringsapparatet og på Stortinget</a:t>
            </a:r>
          </a:p>
          <a:p>
            <a:pPr lvl="0"/>
            <a:r>
              <a:rPr lang="nb-NO" dirty="0"/>
              <a:t>Fremme gode samarbeidsløsninger mellom staten, kommunene og fylkeskommunene på Østlandet</a:t>
            </a:r>
          </a:p>
          <a:p>
            <a:pPr lvl="0"/>
            <a:r>
              <a:rPr lang="nb-NO" dirty="0"/>
              <a:t>Arrangere BEST-konferansen i forbindelse med møte i representantskapet i juni 2022</a:t>
            </a:r>
          </a:p>
          <a:p>
            <a:pPr lvl="0"/>
            <a:r>
              <a:rPr lang="nb-NO" dirty="0"/>
              <a:t>Fremme kunnskap om Osloregionen, erfaringsoverføring mellom medlemmene og informasjon om aktiviteter i regi av </a:t>
            </a:r>
            <a:r>
              <a:rPr lang="nb-NO" dirty="0" smtClean="0"/>
              <a:t>samarbeidet</a:t>
            </a:r>
          </a:p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0D189-A868-7E47-A649-A4A891DF70CF}" type="slidenum">
              <a:rPr lang="nb-NO" smtClean="0"/>
              <a:pPr/>
              <a:t>6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250062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>
                <a:solidFill>
                  <a:schemeClr val="accent2"/>
                </a:solidFill>
              </a:rPr>
              <a:t>Budsjett for 2022: Hovedtall</a:t>
            </a:r>
            <a:endParaRPr lang="nb-NO" dirty="0">
              <a:solidFill>
                <a:schemeClr val="accent2"/>
              </a:solidFill>
            </a:endParaRPr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0D189-A868-7E47-A649-A4A891DF70CF}" type="slidenum">
              <a:rPr lang="nb-NO" smtClean="0"/>
              <a:pPr/>
              <a:t>7</a:t>
            </a:fld>
            <a:endParaRPr lang="nb-NO" dirty="0"/>
          </a:p>
        </p:txBody>
      </p:sp>
      <p:graphicFrame>
        <p:nvGraphicFramePr>
          <p:cNvPr id="6" name="Plassholder for innhold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62993187"/>
              </p:ext>
            </p:extLst>
          </p:nvPr>
        </p:nvGraphicFramePr>
        <p:xfrm>
          <a:off x="609598" y="1246240"/>
          <a:ext cx="11078498" cy="550176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926879">
                  <a:extLst>
                    <a:ext uri="{9D8B030D-6E8A-4147-A177-3AD203B41FA5}">
                      <a16:colId xmlns:a16="http://schemas.microsoft.com/office/drawing/2014/main" val="1163854664"/>
                    </a:ext>
                  </a:extLst>
                </a:gridCol>
                <a:gridCol w="1387247">
                  <a:extLst>
                    <a:ext uri="{9D8B030D-6E8A-4147-A177-3AD203B41FA5}">
                      <a16:colId xmlns:a16="http://schemas.microsoft.com/office/drawing/2014/main" val="3057249377"/>
                    </a:ext>
                  </a:extLst>
                </a:gridCol>
                <a:gridCol w="2242714">
                  <a:extLst>
                    <a:ext uri="{9D8B030D-6E8A-4147-A177-3AD203B41FA5}">
                      <a16:colId xmlns:a16="http://schemas.microsoft.com/office/drawing/2014/main" val="3627279584"/>
                    </a:ext>
                  </a:extLst>
                </a:gridCol>
                <a:gridCol w="1760829">
                  <a:extLst>
                    <a:ext uri="{9D8B030D-6E8A-4147-A177-3AD203B41FA5}">
                      <a16:colId xmlns:a16="http://schemas.microsoft.com/office/drawing/2014/main" val="3266012982"/>
                    </a:ext>
                  </a:extLst>
                </a:gridCol>
                <a:gridCol w="1760829">
                  <a:extLst>
                    <a:ext uri="{9D8B030D-6E8A-4147-A177-3AD203B41FA5}">
                      <a16:colId xmlns:a16="http://schemas.microsoft.com/office/drawing/2014/main" val="2510107418"/>
                    </a:ext>
                  </a:extLst>
                </a:gridCol>
              </a:tblGrid>
              <a:tr h="62496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b-NO" sz="1600" dirty="0">
                          <a:effectLst/>
                        </a:rPr>
                        <a:t> </a:t>
                      </a:r>
                      <a:endParaRPr lang="nb-NO" sz="1600" dirty="0">
                        <a:effectLst/>
                        <a:latin typeface="Arial" panose="020B06040202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b-NO" sz="1600">
                          <a:effectLst/>
                        </a:rPr>
                        <a:t>Budsjett 2021</a:t>
                      </a:r>
                      <a:endParaRPr lang="nb-NO" sz="1600">
                        <a:effectLst/>
                        <a:latin typeface="Arial" panose="020B06040202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b-NO" sz="1600">
                          <a:effectLst/>
                        </a:rPr>
                        <a:t>Regnskap 2021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b-NO" sz="1600">
                          <a:effectLst/>
                        </a:rPr>
                        <a:t>Prognose pr. 25.11.21</a:t>
                      </a:r>
                      <a:endParaRPr lang="nb-NO" sz="1600">
                        <a:effectLst/>
                        <a:latin typeface="Arial" panose="020B06040202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b-NO" sz="1600">
                          <a:effectLst/>
                        </a:rPr>
                        <a:t>Forslag Budsjett 2022</a:t>
                      </a:r>
                      <a:endParaRPr lang="nb-NO" sz="1600">
                        <a:effectLst/>
                        <a:latin typeface="Arial" panose="020B06040202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nb-NO" sz="1600">
                          <a:effectLst/>
                        </a:rPr>
                        <a:t>Endring ifht budsjett 2021</a:t>
                      </a:r>
                      <a:endParaRPr lang="nb-NO" sz="1600">
                        <a:effectLst/>
                        <a:latin typeface="Arial" panose="020B06040202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23533207"/>
                  </a:ext>
                </a:extLst>
              </a:tr>
              <a:tr h="41664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b-NO" sz="1600" dirty="0">
                          <a:effectLst/>
                        </a:rPr>
                        <a:t>Inngående </a:t>
                      </a:r>
                      <a:r>
                        <a:rPr lang="nb-NO" sz="1600" dirty="0" err="1">
                          <a:effectLst/>
                        </a:rPr>
                        <a:t>mindreforbruk</a:t>
                      </a:r>
                      <a:r>
                        <a:rPr lang="nb-NO" sz="1600" dirty="0">
                          <a:effectLst/>
                        </a:rPr>
                        <a:t> (overførte midler fra tidl. år</a:t>
                      </a:r>
                      <a:r>
                        <a:rPr lang="nb-NO" sz="1600" dirty="0" smtClean="0">
                          <a:effectLst/>
                        </a:rPr>
                        <a:t>)</a:t>
                      </a:r>
                      <a:endParaRPr lang="nb-NO" sz="1600" dirty="0">
                        <a:effectLst/>
                        <a:latin typeface="Arial" panose="020B06040202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nb-NO" sz="1600">
                          <a:effectLst/>
                        </a:rPr>
                        <a:t>2 246</a:t>
                      </a:r>
                      <a:endParaRPr lang="nb-NO" sz="1600">
                        <a:effectLst/>
                        <a:latin typeface="Arial" panose="020B06040202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nb-NO" sz="1600">
                          <a:effectLst/>
                        </a:rPr>
                        <a:t>2 246</a:t>
                      </a:r>
                      <a:endParaRPr lang="nb-NO" sz="1600">
                        <a:effectLst/>
                        <a:latin typeface="Arial" panose="020B06040202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nb-NO" sz="1600">
                          <a:effectLst/>
                        </a:rPr>
                        <a:t>4 017</a:t>
                      </a:r>
                      <a:endParaRPr lang="nb-NO" sz="1600">
                        <a:effectLst/>
                        <a:latin typeface="Arial" panose="020B06040202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nb-NO" sz="1600">
                          <a:effectLst/>
                        </a:rPr>
                        <a:t>1 871</a:t>
                      </a:r>
                      <a:endParaRPr lang="nb-NO" sz="1600">
                        <a:effectLst/>
                        <a:latin typeface="Arial" panose="020B06040202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57343480"/>
                  </a:ext>
                </a:extLst>
              </a:tr>
              <a:tr h="62496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b-NO" sz="1600">
                          <a:effectLst/>
                        </a:rPr>
                        <a:t>Inntekter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nb-NO" sz="1600">
                          <a:effectLst/>
                        </a:rPr>
                        <a:t>Kontingenter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nb-NO" sz="1600">
                          <a:effectLst/>
                        </a:rPr>
                        <a:t> </a:t>
                      </a:r>
                      <a:endParaRPr lang="nb-NO" sz="1600">
                        <a:effectLst/>
                        <a:latin typeface="Arial" panose="020B06040202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nb-NO" sz="1600">
                          <a:effectLst/>
                        </a:rPr>
                        <a:t> </a:t>
                      </a: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nb-NO" sz="1600">
                          <a:effectLst/>
                        </a:rPr>
                        <a:t>10 071</a:t>
                      </a:r>
                      <a:endParaRPr lang="nb-NO" sz="1600">
                        <a:effectLst/>
                        <a:latin typeface="Arial" panose="020B06040202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nb-NO" sz="1600">
                          <a:effectLst/>
                        </a:rPr>
                        <a:t> </a:t>
                      </a: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nb-NO" sz="1600">
                          <a:effectLst/>
                        </a:rPr>
                        <a:t>10 071</a:t>
                      </a:r>
                      <a:endParaRPr lang="nb-NO" sz="1600">
                        <a:effectLst/>
                        <a:latin typeface="Arial" panose="020B06040202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nb-NO" sz="1600">
                          <a:effectLst/>
                        </a:rPr>
                        <a:t> </a:t>
                      </a: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nb-NO" sz="1600">
                          <a:effectLst/>
                        </a:rPr>
                        <a:t>6 034</a:t>
                      </a:r>
                      <a:endParaRPr lang="nb-NO" sz="1600">
                        <a:effectLst/>
                        <a:latin typeface="Arial" panose="020B06040202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nb-NO" sz="1600">
                          <a:effectLst/>
                        </a:rPr>
                        <a:t> </a:t>
                      </a: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nb-NO" sz="1600">
                          <a:effectLst/>
                        </a:rPr>
                        <a:t>-4 037</a:t>
                      </a:r>
                      <a:endParaRPr lang="nb-NO" sz="1600">
                        <a:effectLst/>
                        <a:latin typeface="Arial" panose="020B06040202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5277525"/>
                  </a:ext>
                </a:extLst>
              </a:tr>
              <a:tr h="229153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b-NO" sz="1600">
                          <a:effectLst/>
                        </a:rPr>
                        <a:t>Sum inntekter*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nb-NO" sz="1600">
                          <a:effectLst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nb-NO" sz="1600">
                          <a:effectLst/>
                        </a:rPr>
                        <a:t>Utgifter: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nb-NO" sz="1600">
                          <a:effectLst/>
                        </a:rPr>
                        <a:t>Møteutgifter politiske organer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nb-NO" sz="1600">
                          <a:effectLst/>
                        </a:rPr>
                        <a:t>Møteutgifter administr. organer (ny)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nb-NO" sz="1600">
                          <a:effectLst/>
                        </a:rPr>
                        <a:t>Kommunikasjon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nb-NO" sz="1600">
                          <a:effectLst/>
                        </a:rPr>
                        <a:t>Sekretariatet, andre utgifter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nb-NO" sz="1600">
                          <a:effectLst/>
                        </a:rPr>
                        <a:t>Lønn sekretariatet, mv.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nb-NO" sz="1600">
                          <a:effectLst/>
                        </a:rPr>
                        <a:t>Prosjekter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nb-NO" sz="1600">
                          <a:effectLst/>
                        </a:rPr>
                        <a:t> </a:t>
                      </a:r>
                      <a:endParaRPr lang="nb-NO" sz="1600">
                        <a:effectLst/>
                        <a:latin typeface="Arial" panose="020B06040202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nb-NO" sz="1600">
                          <a:effectLst/>
                        </a:rPr>
                        <a:t>10 071</a:t>
                      </a: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nb-NO" sz="1600">
                          <a:effectLst/>
                        </a:rPr>
                        <a:t> </a:t>
                      </a: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nb-NO" sz="1600">
                          <a:effectLst/>
                        </a:rPr>
                        <a:t> </a:t>
                      </a: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nb-NO" sz="1600">
                          <a:effectLst/>
                        </a:rPr>
                        <a:t>25</a:t>
                      </a: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nb-NO" sz="1600">
                          <a:effectLst/>
                        </a:rPr>
                        <a:t> </a:t>
                      </a: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nb-NO" sz="1600">
                          <a:effectLst/>
                        </a:rPr>
                        <a:t>450</a:t>
                      </a: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nb-NO" sz="1600">
                          <a:effectLst/>
                        </a:rPr>
                        <a:t>550</a:t>
                      </a: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nb-NO" sz="1600">
                          <a:effectLst/>
                        </a:rPr>
                        <a:t>5 500</a:t>
                      </a: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nb-NO" sz="1600">
                          <a:effectLst/>
                        </a:rPr>
                        <a:t>3 075</a:t>
                      </a:r>
                      <a:endParaRPr lang="nb-NO" sz="1600">
                        <a:effectLst/>
                        <a:latin typeface="Arial" panose="020B06040202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nb-NO" sz="1600">
                          <a:effectLst/>
                        </a:rPr>
                        <a:t>10 071</a:t>
                      </a: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nb-NO" sz="1600">
                          <a:effectLst/>
                        </a:rPr>
                        <a:t> </a:t>
                      </a: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nb-NO" sz="1600">
                          <a:effectLst/>
                        </a:rPr>
                        <a:t> </a:t>
                      </a: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nb-NO" sz="1600">
                          <a:effectLst/>
                        </a:rPr>
                        <a:t>0</a:t>
                      </a: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nb-NO" sz="1600">
                          <a:effectLst/>
                        </a:rPr>
                        <a:t> </a:t>
                      </a: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nb-NO" sz="1600">
                          <a:effectLst/>
                        </a:rPr>
                        <a:t>350</a:t>
                      </a: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nb-NO" sz="1600">
                          <a:effectLst/>
                        </a:rPr>
                        <a:t>550</a:t>
                      </a: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nb-NO" sz="1600">
                          <a:effectLst/>
                        </a:rPr>
                        <a:t>5 500</a:t>
                      </a: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nb-NO" sz="1600">
                          <a:effectLst/>
                        </a:rPr>
                        <a:t>1 900</a:t>
                      </a: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nb-NO" sz="1600">
                          <a:effectLst/>
                        </a:rPr>
                        <a:t> </a:t>
                      </a:r>
                      <a:endParaRPr lang="nb-NO" sz="1600">
                        <a:effectLst/>
                        <a:latin typeface="Arial" panose="020B06040202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nb-NO" sz="1600">
                          <a:effectLst/>
                        </a:rPr>
                        <a:t>6 034</a:t>
                      </a: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nb-NO" sz="1600">
                          <a:effectLst/>
                        </a:rPr>
                        <a:t> </a:t>
                      </a: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nb-NO" sz="1600">
                          <a:effectLst/>
                        </a:rPr>
                        <a:t> </a:t>
                      </a: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nb-NO" sz="1600">
                          <a:effectLst/>
                        </a:rPr>
                        <a:t>50</a:t>
                      </a: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nb-NO" sz="1600">
                          <a:effectLst/>
                        </a:rPr>
                        <a:t>150</a:t>
                      </a: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nb-NO" sz="1600">
                          <a:effectLst/>
                        </a:rPr>
                        <a:t>350</a:t>
                      </a: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nb-NO" sz="1600">
                          <a:effectLst/>
                        </a:rPr>
                        <a:t>650</a:t>
                      </a: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nb-NO" sz="1600">
                          <a:effectLst/>
                        </a:rPr>
                        <a:t>5 000</a:t>
                      </a: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nb-NO" sz="1600">
                          <a:effectLst/>
                        </a:rPr>
                        <a:t>1 700</a:t>
                      </a:r>
                      <a:endParaRPr lang="nb-NO" sz="1600">
                        <a:effectLst/>
                        <a:latin typeface="Arial" panose="020B06040202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nb-NO" sz="1600">
                          <a:effectLst/>
                        </a:rPr>
                        <a:t>-4 037</a:t>
                      </a: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nb-NO" sz="1600">
                          <a:effectLst/>
                        </a:rPr>
                        <a:t> </a:t>
                      </a: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nb-NO" sz="1600">
                          <a:effectLst/>
                        </a:rPr>
                        <a:t> </a:t>
                      </a: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nb-NO" sz="1600">
                          <a:effectLst/>
                        </a:rPr>
                        <a:t>25</a:t>
                      </a: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nb-NO" sz="1600">
                          <a:effectLst/>
                        </a:rPr>
                        <a:t>150</a:t>
                      </a: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nb-NO" sz="1600">
                          <a:effectLst/>
                        </a:rPr>
                        <a:t>-100</a:t>
                      </a: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nb-NO" sz="1600">
                          <a:effectLst/>
                        </a:rPr>
                        <a:t>100</a:t>
                      </a: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nb-NO" sz="1600">
                          <a:effectLst/>
                        </a:rPr>
                        <a:t>-500</a:t>
                      </a: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nb-NO" sz="1600">
                          <a:effectLst/>
                        </a:rPr>
                        <a:t>-1 375</a:t>
                      </a:r>
                      <a:endParaRPr lang="nb-NO" sz="1600">
                        <a:effectLst/>
                        <a:latin typeface="Arial" panose="020B06040202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76043408"/>
                  </a:ext>
                </a:extLst>
              </a:tr>
              <a:tr h="83328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b-NO" sz="1600" dirty="0">
                          <a:effectLst/>
                        </a:rPr>
                        <a:t>Sum </a:t>
                      </a:r>
                      <a:r>
                        <a:rPr lang="nb-NO" sz="1600" dirty="0" smtClean="0">
                          <a:effectLst/>
                        </a:rPr>
                        <a:t>driftsutgifter</a:t>
                      </a:r>
                      <a:endParaRPr lang="nb-NO" sz="16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nb-NO" sz="1600" dirty="0">
                          <a:effectLst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nb-NO" sz="1600" dirty="0">
                          <a:effectLst/>
                        </a:rPr>
                        <a:t>Resultat (</a:t>
                      </a:r>
                      <a:r>
                        <a:rPr lang="nb-NO" sz="1600" dirty="0" err="1">
                          <a:effectLst/>
                        </a:rPr>
                        <a:t>neg</a:t>
                      </a:r>
                      <a:r>
                        <a:rPr lang="nb-NO" sz="1600" dirty="0">
                          <a:effectLst/>
                        </a:rPr>
                        <a:t>. resultat = bruk av overførte midler)</a:t>
                      </a:r>
                      <a:endParaRPr lang="nb-NO" sz="1600" dirty="0">
                        <a:effectLst/>
                        <a:latin typeface="Arial" panose="020B06040202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nb-NO" sz="1600">
                          <a:effectLst/>
                        </a:rPr>
                        <a:t>9 600</a:t>
                      </a: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nb-NO" sz="1600">
                          <a:effectLst/>
                        </a:rPr>
                        <a:t> </a:t>
                      </a: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nb-NO" sz="1600">
                          <a:effectLst/>
                        </a:rPr>
                        <a:t>471</a:t>
                      </a:r>
                      <a:endParaRPr lang="nb-NO" sz="1600">
                        <a:effectLst/>
                        <a:latin typeface="Arial" panose="020B06040202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nb-NO" sz="1600">
                          <a:effectLst/>
                        </a:rPr>
                        <a:t>8 300</a:t>
                      </a: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nb-NO" sz="1600">
                          <a:effectLst/>
                        </a:rPr>
                        <a:t> </a:t>
                      </a: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nb-NO" sz="1600">
                          <a:effectLst/>
                        </a:rPr>
                        <a:t>1 771</a:t>
                      </a:r>
                      <a:endParaRPr lang="nb-NO" sz="1600">
                        <a:effectLst/>
                        <a:latin typeface="Arial" panose="020B06040202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nb-NO" sz="1600">
                          <a:effectLst/>
                        </a:rPr>
                        <a:t>7 900</a:t>
                      </a: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nb-NO" sz="1600">
                          <a:effectLst/>
                        </a:rPr>
                        <a:t> </a:t>
                      </a: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nb-NO" sz="1600">
                          <a:effectLst/>
                        </a:rPr>
                        <a:t>-1 866</a:t>
                      </a:r>
                      <a:endParaRPr lang="nb-NO" sz="1600">
                        <a:effectLst/>
                        <a:latin typeface="Arial" panose="020B06040202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nb-NO" sz="1600">
                          <a:effectLst/>
                        </a:rPr>
                        <a:t>-1 700</a:t>
                      </a: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nb-NO" sz="1600">
                          <a:effectLst/>
                        </a:rPr>
                        <a:t> </a:t>
                      </a: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nb-NO" sz="1600">
                          <a:effectLst/>
                        </a:rPr>
                        <a:t> </a:t>
                      </a:r>
                      <a:endParaRPr lang="nb-NO" sz="1600">
                        <a:effectLst/>
                        <a:latin typeface="Arial" panose="020B06040202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34640239"/>
                  </a:ext>
                </a:extLst>
              </a:tr>
              <a:tr h="20832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b-NO" sz="1600">
                          <a:effectLst/>
                        </a:rPr>
                        <a:t>Utgående mindreforbruk</a:t>
                      </a:r>
                      <a:endParaRPr lang="nb-NO" sz="1600">
                        <a:effectLst/>
                        <a:latin typeface="Arial" panose="020B06040202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nb-NO" sz="1600">
                          <a:effectLst/>
                        </a:rPr>
                        <a:t>2 717</a:t>
                      </a:r>
                      <a:endParaRPr lang="nb-NO" sz="1600">
                        <a:effectLst/>
                        <a:latin typeface="Arial" panose="020B06040202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nb-NO" sz="1600">
                          <a:effectLst/>
                        </a:rPr>
                        <a:t>4 017</a:t>
                      </a:r>
                      <a:endParaRPr lang="nb-NO" sz="1600">
                        <a:effectLst/>
                        <a:latin typeface="Arial" panose="020B06040202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nb-NO" sz="1600">
                          <a:effectLst/>
                        </a:rPr>
                        <a:t>2 151</a:t>
                      </a:r>
                      <a:endParaRPr lang="nb-NO" sz="1600">
                        <a:effectLst/>
                        <a:latin typeface="Arial" panose="020B06040202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nb-NO" sz="1600" dirty="0">
                          <a:effectLst/>
                        </a:rPr>
                        <a:t>-566</a:t>
                      </a:r>
                      <a:endParaRPr lang="nb-NO" sz="1600" dirty="0">
                        <a:effectLst/>
                        <a:latin typeface="Arial" panose="020B0604020202020204" pitchFamily="34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7807105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429686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>
                <a:solidFill>
                  <a:schemeClr val="accent2"/>
                </a:solidFill>
              </a:rPr>
              <a:t>Budsjett: Prosjektmidler</a:t>
            </a:r>
            <a:endParaRPr lang="nb-NO" dirty="0">
              <a:solidFill>
                <a:schemeClr val="accent2"/>
              </a:solidFill>
            </a:endParaRPr>
          </a:p>
        </p:txBody>
      </p:sp>
      <p:graphicFrame>
        <p:nvGraphicFramePr>
          <p:cNvPr id="5" name="Plassholder for innhold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51866891"/>
              </p:ext>
            </p:extLst>
          </p:nvPr>
        </p:nvGraphicFramePr>
        <p:xfrm>
          <a:off x="609600" y="1320799"/>
          <a:ext cx="10972798" cy="383527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800436">
                  <a:extLst>
                    <a:ext uri="{9D8B030D-6E8A-4147-A177-3AD203B41FA5}">
                      <a16:colId xmlns:a16="http://schemas.microsoft.com/office/drawing/2014/main" val="2025332443"/>
                    </a:ext>
                  </a:extLst>
                </a:gridCol>
                <a:gridCol w="1514371">
                  <a:extLst>
                    <a:ext uri="{9D8B030D-6E8A-4147-A177-3AD203B41FA5}">
                      <a16:colId xmlns:a16="http://schemas.microsoft.com/office/drawing/2014/main" val="3557906315"/>
                    </a:ext>
                  </a:extLst>
                </a:gridCol>
                <a:gridCol w="3657991">
                  <a:extLst>
                    <a:ext uri="{9D8B030D-6E8A-4147-A177-3AD203B41FA5}">
                      <a16:colId xmlns:a16="http://schemas.microsoft.com/office/drawing/2014/main" val="1656781286"/>
                    </a:ext>
                  </a:extLst>
                </a:gridCol>
              </a:tblGrid>
              <a:tr h="270033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b-NO" sz="1400">
                          <a:effectLst/>
                        </a:rPr>
                        <a:t>Prosjekt</a:t>
                      </a:r>
                      <a:endParaRPr lang="nb-NO" sz="1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b-NO" sz="1400">
                          <a:effectLst/>
                        </a:rPr>
                        <a:t>Beløp</a:t>
                      </a:r>
                      <a:endParaRPr lang="nb-NO" sz="1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nb-NO" sz="1400">
                          <a:effectLst/>
                        </a:rPr>
                        <a:t>Kommentar</a:t>
                      </a:r>
                      <a:endParaRPr lang="nb-NO" sz="1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10980321"/>
                  </a:ext>
                </a:extLst>
              </a:tr>
              <a:tr h="51123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nb-NO" sz="1400" dirty="0">
                          <a:effectLst/>
                        </a:rPr>
                        <a:t>BEST-konferansen</a:t>
                      </a:r>
                      <a:endParaRPr lang="nb-NO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nb-NO" sz="1400">
                          <a:effectLst/>
                        </a:rPr>
                        <a:t>150</a:t>
                      </a:r>
                      <a:endParaRPr lang="nb-NO" sz="1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nb-NO" sz="1400">
                          <a:effectLst/>
                        </a:rPr>
                        <a:t>Leie av lokale, honorar til foredragsholdere, teknisk bistand, med mer. </a:t>
                      </a:r>
                      <a:endParaRPr lang="nb-NO" sz="1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85695288"/>
                  </a:ext>
                </a:extLst>
              </a:tr>
              <a:tr h="49876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nb-NO" sz="1400" dirty="0">
                          <a:effectLst/>
                        </a:rPr>
                        <a:t>Areal og transport</a:t>
                      </a:r>
                      <a:endParaRPr lang="nb-NO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nb-NO" sz="1400" dirty="0">
                          <a:effectLst/>
                        </a:rPr>
                        <a:t>250</a:t>
                      </a:r>
                      <a:endParaRPr lang="nb-NO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nb-NO" sz="1400">
                          <a:effectLst/>
                        </a:rPr>
                        <a:t>Utredningsoppdrag, eget bidrag i evt EU-prosjekt </a:t>
                      </a:r>
                      <a:endParaRPr lang="nb-NO" sz="1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40601231"/>
                  </a:ext>
                </a:extLst>
              </a:tr>
              <a:tr h="27003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nb-NO" sz="1400" dirty="0">
                          <a:effectLst/>
                        </a:rPr>
                        <a:t>Klima</a:t>
                      </a:r>
                      <a:endParaRPr lang="nb-NO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nb-NO" sz="1400" dirty="0">
                          <a:effectLst/>
                        </a:rPr>
                        <a:t>150</a:t>
                      </a:r>
                      <a:endParaRPr lang="nb-NO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nb-NO" sz="1400" dirty="0">
                          <a:effectLst/>
                        </a:rPr>
                        <a:t>Klimastatusrapport, klimaskole</a:t>
                      </a:r>
                      <a:endParaRPr lang="nb-NO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10724763"/>
                  </a:ext>
                </a:extLst>
              </a:tr>
              <a:tr h="27003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nb-NO" sz="1400">
                          <a:effectLst/>
                        </a:rPr>
                        <a:t>Oslopolitan</a:t>
                      </a:r>
                      <a:endParaRPr lang="nb-NO" sz="1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nb-NO" sz="1400" dirty="0">
                          <a:effectLst/>
                        </a:rPr>
                        <a:t>150</a:t>
                      </a:r>
                      <a:endParaRPr lang="nb-NO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nb-NO" sz="1400" dirty="0">
                          <a:effectLst/>
                        </a:rPr>
                        <a:t>Vedlikehold, utbedringer</a:t>
                      </a:r>
                      <a:endParaRPr lang="nb-NO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76820305"/>
                  </a:ext>
                </a:extLst>
              </a:tr>
              <a:tr h="29120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nb-NO" sz="1400">
                          <a:effectLst/>
                        </a:rPr>
                        <a:t>Oslo International Advisory Board</a:t>
                      </a:r>
                      <a:endParaRPr lang="nb-NO" sz="1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nb-NO" sz="1400" dirty="0">
                          <a:effectLst/>
                        </a:rPr>
                        <a:t>100</a:t>
                      </a:r>
                      <a:endParaRPr lang="nb-NO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nb-NO" sz="1400" dirty="0">
                          <a:effectLst/>
                        </a:rPr>
                        <a:t>1 </a:t>
                      </a:r>
                      <a:r>
                        <a:rPr lang="nb-NO" sz="1400" dirty="0" smtClean="0">
                          <a:effectLst/>
                        </a:rPr>
                        <a:t>samling + dialog</a:t>
                      </a:r>
                      <a:r>
                        <a:rPr lang="nb-NO" sz="1400" baseline="0" dirty="0" smtClean="0">
                          <a:effectLst/>
                        </a:rPr>
                        <a:t>, innspill gjennom året</a:t>
                      </a:r>
                      <a:endParaRPr lang="nb-NO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75630938"/>
                  </a:ext>
                </a:extLst>
              </a:tr>
              <a:tr h="27003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nb-NO" sz="1400">
                          <a:effectLst/>
                        </a:rPr>
                        <a:t>Restart Osloregionen</a:t>
                      </a:r>
                      <a:endParaRPr lang="nb-NO" sz="1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nb-NO" sz="1400" dirty="0">
                          <a:effectLst/>
                        </a:rPr>
                        <a:t>500</a:t>
                      </a:r>
                      <a:endParaRPr lang="nb-NO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nb-NO" sz="1400" dirty="0">
                          <a:effectLst/>
                        </a:rPr>
                        <a:t>Fullføring av kampanjen </a:t>
                      </a:r>
                      <a:endParaRPr lang="nb-NO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93917624"/>
                  </a:ext>
                </a:extLst>
              </a:tr>
              <a:tr h="70902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nb-NO" sz="1400">
                          <a:effectLst/>
                        </a:rPr>
                        <a:t>Talentattraksjon/Vertskapsattraktivitet/Tekniske besøk</a:t>
                      </a:r>
                      <a:endParaRPr lang="nb-NO" sz="1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nb-NO" sz="1400" dirty="0">
                          <a:effectLst/>
                        </a:rPr>
                        <a:t>350</a:t>
                      </a:r>
                      <a:endParaRPr lang="nb-NO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nb-NO" sz="1400" dirty="0">
                          <a:effectLst/>
                        </a:rPr>
                        <a:t>Talentkampanje, </a:t>
                      </a:r>
                      <a:r>
                        <a:rPr lang="nb-NO" sz="1400" dirty="0" err="1">
                          <a:effectLst/>
                        </a:rPr>
                        <a:t>Sustainable</a:t>
                      </a:r>
                      <a:r>
                        <a:rPr lang="nb-NO" sz="1400" dirty="0">
                          <a:effectLst/>
                        </a:rPr>
                        <a:t> </a:t>
                      </a:r>
                      <a:r>
                        <a:rPr lang="nb-NO" sz="1400" dirty="0" err="1">
                          <a:effectLst/>
                        </a:rPr>
                        <a:t>visits</a:t>
                      </a:r>
                      <a:r>
                        <a:rPr lang="nb-NO" sz="1400" dirty="0">
                          <a:effectLst/>
                        </a:rPr>
                        <a:t>, i samarbeid med Norway </a:t>
                      </a:r>
                      <a:r>
                        <a:rPr lang="nb-NO" sz="1400" dirty="0" err="1">
                          <a:effectLst/>
                        </a:rPr>
                        <a:t>Helath</a:t>
                      </a:r>
                      <a:r>
                        <a:rPr lang="nb-NO" sz="1400" dirty="0">
                          <a:effectLst/>
                        </a:rPr>
                        <a:t> Tech og Kunnskapsbyen Lillestrøm, med fler</a:t>
                      </a:r>
                      <a:endParaRPr lang="nb-NO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87920638"/>
                  </a:ext>
                </a:extLst>
              </a:tr>
              <a:tr h="42487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nb-NO" sz="1400" dirty="0">
                          <a:effectLst/>
                        </a:rPr>
                        <a:t>Lokale utviklingsprosjekter, omdømmebygging, markedsføring</a:t>
                      </a:r>
                      <a:endParaRPr lang="nb-NO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nb-NO" sz="1400">
                          <a:effectLst/>
                        </a:rPr>
                        <a:t>50</a:t>
                      </a:r>
                      <a:endParaRPr lang="nb-NO" sz="1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nb-NO" sz="1400" dirty="0" err="1">
                          <a:effectLst/>
                        </a:rPr>
                        <a:t>Webinarer</a:t>
                      </a:r>
                      <a:r>
                        <a:rPr lang="nb-NO" sz="1400" dirty="0">
                          <a:effectLst/>
                        </a:rPr>
                        <a:t>,  </a:t>
                      </a:r>
                      <a:r>
                        <a:rPr lang="nb-NO" sz="1400" dirty="0" err="1">
                          <a:effectLst/>
                        </a:rPr>
                        <a:t>Masterclass</a:t>
                      </a:r>
                      <a:endParaRPr lang="nb-NO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68335922"/>
                  </a:ext>
                </a:extLst>
              </a:tr>
              <a:tr h="27003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nb-NO" sz="1400">
                          <a:effectLst/>
                        </a:rPr>
                        <a:t>Totalt</a:t>
                      </a:r>
                      <a:endParaRPr lang="nb-NO" sz="1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nb-NO" sz="1400">
                          <a:effectLst/>
                        </a:rPr>
                        <a:t>1 700</a:t>
                      </a:r>
                      <a:endParaRPr lang="nb-NO" sz="14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nb-NO" sz="1400" dirty="0">
                          <a:effectLst/>
                        </a:rPr>
                        <a:t> </a:t>
                      </a:r>
                      <a:endParaRPr lang="nb-NO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36326259"/>
                  </a:ext>
                </a:extLst>
              </a:tr>
            </a:tbl>
          </a:graphicData>
        </a:graphic>
      </p:graphicFrame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30D189-A868-7E47-A649-A4A891DF70CF}" type="slidenum">
              <a:rPr lang="nb-NO" smtClean="0"/>
              <a:pPr/>
              <a:t>8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5641257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theme/theme1.xml><?xml version="1.0" encoding="utf-8"?>
<a:theme xmlns:a="http://schemas.openxmlformats.org/drawingml/2006/main" name="Osloregionen_ Blå">
  <a:themeElements>
    <a:clrScheme name="Osloregionen">
      <a:dk1>
        <a:sysClr val="windowText" lastClr="000000"/>
      </a:dk1>
      <a:lt1>
        <a:sysClr val="window" lastClr="FFFFFF"/>
      </a:lt1>
      <a:dk2>
        <a:srgbClr val="053986"/>
      </a:dk2>
      <a:lt2>
        <a:srgbClr val="FAEDE0"/>
      </a:lt2>
      <a:accent1>
        <a:srgbClr val="118CD9"/>
      </a:accent1>
      <a:accent2>
        <a:srgbClr val="128E41"/>
      </a:accent2>
      <a:accent3>
        <a:srgbClr val="E03B24"/>
      </a:accent3>
      <a:accent4>
        <a:srgbClr val="F9ECDE"/>
      </a:accent4>
      <a:accent5>
        <a:srgbClr val="053986"/>
      </a:accent5>
      <a:accent6>
        <a:srgbClr val="16692C"/>
      </a:accent6>
      <a:hlink>
        <a:srgbClr val="881B13"/>
      </a:hlink>
      <a:folHlink>
        <a:srgbClr val="881B13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sloregionen_ Grønn">
  <a:themeElements>
    <a:clrScheme name="Osloregionen">
      <a:dk1>
        <a:sysClr val="windowText" lastClr="000000"/>
      </a:dk1>
      <a:lt1>
        <a:sysClr val="window" lastClr="FFFFFF"/>
      </a:lt1>
      <a:dk2>
        <a:srgbClr val="053986"/>
      </a:dk2>
      <a:lt2>
        <a:srgbClr val="FAEDE0"/>
      </a:lt2>
      <a:accent1>
        <a:srgbClr val="118CD9"/>
      </a:accent1>
      <a:accent2>
        <a:srgbClr val="128E41"/>
      </a:accent2>
      <a:accent3>
        <a:srgbClr val="E03B24"/>
      </a:accent3>
      <a:accent4>
        <a:srgbClr val="F9ECDE"/>
      </a:accent4>
      <a:accent5>
        <a:srgbClr val="053986"/>
      </a:accent5>
      <a:accent6>
        <a:srgbClr val="16692C"/>
      </a:accent6>
      <a:hlink>
        <a:srgbClr val="881B13"/>
      </a:hlink>
      <a:folHlink>
        <a:srgbClr val="881B13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5330</TotalTime>
  <Words>582</Words>
  <Application>Microsoft Office PowerPoint</Application>
  <PresentationFormat>Widescreen</PresentationFormat>
  <Paragraphs>164</Paragraphs>
  <Slides>8</Slides>
  <Notes>3</Notes>
  <HiddenSlides>0</HiddenSlides>
  <MMClips>0</MMClips>
  <ScaleCrop>false</ScaleCrop>
  <HeadingPairs>
    <vt:vector size="6" baseType="variant">
      <vt:variant>
        <vt:lpstr>Brukte skrifter</vt:lpstr>
      </vt:variant>
      <vt:variant>
        <vt:i4>4</vt:i4>
      </vt:variant>
      <vt:variant>
        <vt:lpstr>Tema</vt:lpstr>
      </vt:variant>
      <vt:variant>
        <vt:i4>2</vt:i4>
      </vt:variant>
      <vt:variant>
        <vt:lpstr>Lysbildetitler</vt:lpstr>
      </vt:variant>
      <vt:variant>
        <vt:i4>8</vt:i4>
      </vt:variant>
    </vt:vector>
  </HeadingPairs>
  <TitlesOfParts>
    <vt:vector size="14" baseType="lpstr">
      <vt:lpstr>MS PGothic</vt:lpstr>
      <vt:lpstr>Arial</vt:lpstr>
      <vt:lpstr>Calibri</vt:lpstr>
      <vt:lpstr>Times New Roman</vt:lpstr>
      <vt:lpstr>Osloregionen_ Blå</vt:lpstr>
      <vt:lpstr>Osloregionen_ Grønn</vt:lpstr>
      <vt:lpstr>Handlingsprogram og budsjett 2022</vt:lpstr>
      <vt:lpstr>Hovedgrep i forslaget til handlingsplan 2022</vt:lpstr>
      <vt:lpstr>Hovedprioriteringer Areal og transport</vt:lpstr>
      <vt:lpstr>Hovedprioriteringer Klima og miljø</vt:lpstr>
      <vt:lpstr>Hovedprioriteringer Konkurransekraft og attraktivitet</vt:lpstr>
      <vt:lpstr>Hovedprioriteringer Fellesskap og samarbeid</vt:lpstr>
      <vt:lpstr>Budsjett for 2022: Hovedtall</vt:lpstr>
      <vt:lpstr>Budsjett: Prosjektmidler</vt:lpstr>
    </vt:vector>
  </TitlesOfParts>
  <Company>Honningfabrikken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Ole  Brum</dc:creator>
  <cp:lastModifiedBy>Øyvind Såtvedt</cp:lastModifiedBy>
  <cp:revision>338</cp:revision>
  <dcterms:created xsi:type="dcterms:W3CDTF">2017-01-19T09:09:35Z</dcterms:created>
  <dcterms:modified xsi:type="dcterms:W3CDTF">2021-11-25T10:22:11Z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7a2396b7-5846-48ff-8468-5f49f8ad722a_Enabled">
    <vt:lpwstr>true</vt:lpwstr>
  </property>
  <property fmtid="{D5CDD505-2E9C-101B-9397-08002B2CF9AE}" pid="3" name="MSIP_Label_7a2396b7-5846-48ff-8468-5f49f8ad722a_SetDate">
    <vt:lpwstr>2021-11-24T11:49:27Z</vt:lpwstr>
  </property>
  <property fmtid="{D5CDD505-2E9C-101B-9397-08002B2CF9AE}" pid="4" name="MSIP_Label_7a2396b7-5846-48ff-8468-5f49f8ad722a_Method">
    <vt:lpwstr>Standard</vt:lpwstr>
  </property>
  <property fmtid="{D5CDD505-2E9C-101B-9397-08002B2CF9AE}" pid="5" name="MSIP_Label_7a2396b7-5846-48ff-8468-5f49f8ad722a_Name">
    <vt:lpwstr>Lav</vt:lpwstr>
  </property>
  <property fmtid="{D5CDD505-2E9C-101B-9397-08002B2CF9AE}" pid="6" name="MSIP_Label_7a2396b7-5846-48ff-8468-5f49f8ad722a_SiteId">
    <vt:lpwstr>e6795081-6391-442e-9ab4-5e9ef74f18ea</vt:lpwstr>
  </property>
  <property fmtid="{D5CDD505-2E9C-101B-9397-08002B2CF9AE}" pid="7" name="MSIP_Label_7a2396b7-5846-48ff-8468-5f49f8ad722a_ActionId">
    <vt:lpwstr>d328c70d-de04-404d-97a7-c2595e18b143</vt:lpwstr>
  </property>
  <property fmtid="{D5CDD505-2E9C-101B-9397-08002B2CF9AE}" pid="8" name="MSIP_Label_7a2396b7-5846-48ff-8468-5f49f8ad722a_ContentBits">
    <vt:lpwstr>0</vt:lpwstr>
  </property>
</Properties>
</file>