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74" r:id="rId2"/>
    <p:sldId id="284" r:id="rId3"/>
    <p:sldId id="272" r:id="rId4"/>
    <p:sldId id="282" r:id="rId5"/>
    <p:sldId id="2147376194" r:id="rId6"/>
    <p:sldId id="285" r:id="rId7"/>
    <p:sldId id="2147474362" r:id="rId8"/>
    <p:sldId id="287" r:id="rId9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86E04-5B3A-4D5B-B05F-B6D9E5FD700B}" v="192" dt="2026-01-27T08:10:5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657" autoAdjust="0"/>
  </p:normalViewPr>
  <p:slideViewPr>
    <p:cSldViewPr snapToGrid="0">
      <p:cViewPr varScale="1">
        <p:scale>
          <a:sx n="60" d="100"/>
          <a:sy n="60" d="100"/>
        </p:scale>
        <p:origin x="72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Sjøvik" userId="9a4a861d-7221-480c-b6cd-9bb06d142ea5" providerId="ADAL" clId="{F8F9C0CC-295E-4C20-A995-E1E788033C7D}"/>
    <pc:docChg chg="undo custSel addSld delSld modSld sldOrd">
      <pc:chgData name="Lasse Sjøvik" userId="9a4a861d-7221-480c-b6cd-9bb06d142ea5" providerId="ADAL" clId="{F8F9C0CC-295E-4C20-A995-E1E788033C7D}" dt="2026-01-27T08:14:18.093" v="858"/>
      <pc:docMkLst>
        <pc:docMk/>
      </pc:docMkLst>
      <pc:sldChg chg="modSp add">
        <pc:chgData name="Lasse Sjøvik" userId="9a4a861d-7221-480c-b6cd-9bb06d142ea5" providerId="ADAL" clId="{F8F9C0CC-295E-4C20-A995-E1E788033C7D}" dt="2026-01-26T14:40:33.971" v="30" actId="20577"/>
        <pc:sldMkLst>
          <pc:docMk/>
          <pc:sldMk cId="2837771524" sldId="272"/>
        </pc:sldMkLst>
        <pc:spChg chg="mod">
          <ac:chgData name="Lasse Sjøvik" userId="9a4a861d-7221-480c-b6cd-9bb06d142ea5" providerId="ADAL" clId="{F8F9C0CC-295E-4C20-A995-E1E788033C7D}" dt="2026-01-26T14:40:33.971" v="30" actId="20577"/>
          <ac:spMkLst>
            <pc:docMk/>
            <pc:sldMk cId="2837771524" sldId="272"/>
            <ac:spMk id="9" creationId="{A7E252E0-E64D-B70C-B045-CB54D324B39A}"/>
          </ac:spMkLst>
        </pc:spChg>
      </pc:sldChg>
      <pc:sldChg chg="add">
        <pc:chgData name="Lasse Sjøvik" userId="9a4a861d-7221-480c-b6cd-9bb06d142ea5" providerId="ADAL" clId="{F8F9C0CC-295E-4C20-A995-E1E788033C7D}" dt="2026-01-26T14:39:32.684" v="4"/>
        <pc:sldMkLst>
          <pc:docMk/>
          <pc:sldMk cId="4037312376" sldId="282"/>
        </pc:sldMkLst>
      </pc:sldChg>
      <pc:sldChg chg="modSp mod">
        <pc:chgData name="Lasse Sjøvik" userId="9a4a861d-7221-480c-b6cd-9bb06d142ea5" providerId="ADAL" clId="{F8F9C0CC-295E-4C20-A995-E1E788033C7D}" dt="2026-01-26T15:45:21.097" v="434" actId="20577"/>
        <pc:sldMkLst>
          <pc:docMk/>
          <pc:sldMk cId="1577697816" sldId="284"/>
        </pc:sldMkLst>
        <pc:spChg chg="mod">
          <ac:chgData name="Lasse Sjøvik" userId="9a4a861d-7221-480c-b6cd-9bb06d142ea5" providerId="ADAL" clId="{F8F9C0CC-295E-4C20-A995-E1E788033C7D}" dt="2026-01-26T15:45:21.097" v="434" actId="20577"/>
          <ac:spMkLst>
            <pc:docMk/>
            <pc:sldMk cId="1577697816" sldId="284"/>
            <ac:spMk id="10" creationId="{4B3ECF41-5F2B-A0BD-E578-8892D6A7CCA5}"/>
          </ac:spMkLst>
        </pc:spChg>
      </pc:sldChg>
      <pc:sldChg chg="del">
        <pc:chgData name="Lasse Sjøvik" userId="9a4a861d-7221-480c-b6cd-9bb06d142ea5" providerId="ADAL" clId="{F8F9C0CC-295E-4C20-A995-E1E788033C7D}" dt="2026-01-26T14:34:31.386" v="3" actId="47"/>
        <pc:sldMkLst>
          <pc:docMk/>
          <pc:sldMk cId="1893192150" sldId="285"/>
        </pc:sldMkLst>
      </pc:sldChg>
      <pc:sldChg chg="addSp modSp add mod ord modAnim">
        <pc:chgData name="Lasse Sjøvik" userId="9a4a861d-7221-480c-b6cd-9bb06d142ea5" providerId="ADAL" clId="{F8F9C0CC-295E-4C20-A995-E1E788033C7D}" dt="2026-01-27T08:14:18.093" v="858"/>
        <pc:sldMkLst>
          <pc:docMk/>
          <pc:sldMk cId="4259364788" sldId="285"/>
        </pc:sldMkLst>
        <pc:spChg chg="mod">
          <ac:chgData name="Lasse Sjøvik" userId="9a4a861d-7221-480c-b6cd-9bb06d142ea5" providerId="ADAL" clId="{F8F9C0CC-295E-4C20-A995-E1E788033C7D}" dt="2026-01-26T15:26:51.315" v="178" actId="6549"/>
          <ac:spMkLst>
            <pc:docMk/>
            <pc:sldMk cId="4259364788" sldId="285"/>
            <ac:spMk id="9" creationId="{E3BA93FA-29D1-4B80-240F-E3DED89DF95C}"/>
          </ac:spMkLst>
        </pc:spChg>
        <pc:spChg chg="add mod">
          <ac:chgData name="Lasse Sjøvik" userId="9a4a861d-7221-480c-b6cd-9bb06d142ea5" providerId="ADAL" clId="{F8F9C0CC-295E-4C20-A995-E1E788033C7D}" dt="2026-01-26T15:37:19.288" v="265" actId="20577"/>
          <ac:spMkLst>
            <pc:docMk/>
            <pc:sldMk cId="4259364788" sldId="285"/>
            <ac:spMk id="10" creationId="{C6A7E787-3CC1-E1B8-C97A-3A8579B1704D}"/>
          </ac:spMkLst>
        </pc:spChg>
        <pc:picChg chg="add mod">
          <ac:chgData name="Lasse Sjøvik" userId="9a4a861d-7221-480c-b6cd-9bb06d142ea5" providerId="ADAL" clId="{F8F9C0CC-295E-4C20-A995-E1E788033C7D}" dt="2026-01-26T15:27:09.972" v="180" actId="14100"/>
          <ac:picMkLst>
            <pc:docMk/>
            <pc:sldMk cId="4259364788" sldId="285"/>
            <ac:picMk id="7" creationId="{F4E9ACE0-330A-EDCE-93C5-6C10E064FC71}"/>
          </ac:picMkLst>
        </pc:picChg>
      </pc:sldChg>
      <pc:sldChg chg="addSp delSp modSp add del mod modAnim">
        <pc:chgData name="Lasse Sjøvik" userId="9a4a861d-7221-480c-b6cd-9bb06d142ea5" providerId="ADAL" clId="{F8F9C0CC-295E-4C20-A995-E1E788033C7D}" dt="2026-01-27T08:08:00.616" v="851" actId="47"/>
        <pc:sldMkLst>
          <pc:docMk/>
          <pc:sldMk cId="3063011563" sldId="286"/>
        </pc:sldMkLst>
        <pc:spChg chg="add mod">
          <ac:chgData name="Lasse Sjøvik" userId="9a4a861d-7221-480c-b6cd-9bb06d142ea5" providerId="ADAL" clId="{F8F9C0CC-295E-4C20-A995-E1E788033C7D}" dt="2026-01-26T15:36:19.779" v="254" actId="20577"/>
          <ac:spMkLst>
            <pc:docMk/>
            <pc:sldMk cId="3063011563" sldId="286"/>
            <ac:spMk id="8" creationId="{9C9DD4BF-A9C7-9765-2AE8-202C798FE832}"/>
          </ac:spMkLst>
        </pc:spChg>
        <pc:spChg chg="del mod">
          <ac:chgData name="Lasse Sjøvik" userId="9a4a861d-7221-480c-b6cd-9bb06d142ea5" providerId="ADAL" clId="{F8F9C0CC-295E-4C20-A995-E1E788033C7D}" dt="2026-01-26T15:32:56.586" v="189"/>
          <ac:spMkLst>
            <pc:docMk/>
            <pc:sldMk cId="3063011563" sldId="286"/>
            <ac:spMk id="9" creationId="{97273D7C-0CE6-8B24-50A9-DAC1B1DD8E0B}"/>
          </ac:spMkLst>
        </pc:spChg>
        <pc:picChg chg="add mod">
          <ac:chgData name="Lasse Sjøvik" userId="9a4a861d-7221-480c-b6cd-9bb06d142ea5" providerId="ADAL" clId="{F8F9C0CC-295E-4C20-A995-E1E788033C7D}" dt="2026-01-26T15:34:19.694" v="197" actId="1076"/>
          <ac:picMkLst>
            <pc:docMk/>
            <pc:sldMk cId="3063011563" sldId="286"/>
            <ac:picMk id="1026" creationId="{2E7733B8-5D19-17F9-AD6B-1760DC546CE1}"/>
          </ac:picMkLst>
        </pc:picChg>
      </pc:sldChg>
      <pc:sldChg chg="del">
        <pc:chgData name="Lasse Sjøvik" userId="9a4a861d-7221-480c-b6cd-9bb06d142ea5" providerId="ADAL" clId="{F8F9C0CC-295E-4C20-A995-E1E788033C7D}" dt="2026-01-26T14:34:28.317" v="0" actId="47"/>
        <pc:sldMkLst>
          <pc:docMk/>
          <pc:sldMk cId="706085151" sldId="287"/>
        </pc:sldMkLst>
      </pc:sldChg>
      <pc:sldChg chg="addSp delSp modSp add mod">
        <pc:chgData name="Lasse Sjøvik" userId="9a4a861d-7221-480c-b6cd-9bb06d142ea5" providerId="ADAL" clId="{F8F9C0CC-295E-4C20-A995-E1E788033C7D}" dt="2026-01-26T16:15:49.235" v="850" actId="5793"/>
        <pc:sldMkLst>
          <pc:docMk/>
          <pc:sldMk cId="2683636874" sldId="287"/>
        </pc:sldMkLst>
        <pc:spChg chg="del">
          <ac:chgData name="Lasse Sjøvik" userId="9a4a861d-7221-480c-b6cd-9bb06d142ea5" providerId="ADAL" clId="{F8F9C0CC-295E-4C20-A995-E1E788033C7D}" dt="2026-01-26T16:12:24.386" v="814" actId="21"/>
          <ac:spMkLst>
            <pc:docMk/>
            <pc:sldMk cId="2683636874" sldId="287"/>
            <ac:spMk id="2" creationId="{5535B1BD-0F6B-E6B2-70AA-799D77D3D7FD}"/>
          </ac:spMkLst>
        </pc:spChg>
        <pc:spChg chg="add mod">
          <ac:chgData name="Lasse Sjøvik" userId="9a4a861d-7221-480c-b6cd-9bb06d142ea5" providerId="ADAL" clId="{F8F9C0CC-295E-4C20-A995-E1E788033C7D}" dt="2026-01-26T16:15:49.235" v="850" actId="5793"/>
          <ac:spMkLst>
            <pc:docMk/>
            <pc:sldMk cId="2683636874" sldId="287"/>
            <ac:spMk id="6" creationId="{56AA87CD-6F76-AEF1-5B13-DCFFDE4ED067}"/>
          </ac:spMkLst>
        </pc:spChg>
        <pc:spChg chg="del">
          <ac:chgData name="Lasse Sjøvik" userId="9a4a861d-7221-480c-b6cd-9bb06d142ea5" providerId="ADAL" clId="{F8F9C0CC-295E-4C20-A995-E1E788033C7D}" dt="2026-01-26T16:12:09.782" v="813" actId="21"/>
          <ac:spMkLst>
            <pc:docMk/>
            <pc:sldMk cId="2683636874" sldId="287"/>
            <ac:spMk id="9" creationId="{455E07E6-78B0-190F-56DD-2DA5B5ADA0DC}"/>
          </ac:spMkLst>
        </pc:spChg>
        <pc:spChg chg="del mod">
          <ac:chgData name="Lasse Sjøvik" userId="9a4a861d-7221-480c-b6cd-9bb06d142ea5" providerId="ADAL" clId="{F8F9C0CC-295E-4C20-A995-E1E788033C7D}" dt="2026-01-26T15:39:03.728" v="270" actId="21"/>
          <ac:spMkLst>
            <pc:docMk/>
            <pc:sldMk cId="2683636874" sldId="287"/>
            <ac:spMk id="10" creationId="{1F7C9EEB-19BC-BB71-50C8-CDA9DD53EACB}"/>
          </ac:spMkLst>
        </pc:spChg>
        <pc:spChg chg="add del mod">
          <ac:chgData name="Lasse Sjøvik" userId="9a4a861d-7221-480c-b6cd-9bb06d142ea5" providerId="ADAL" clId="{F8F9C0CC-295E-4C20-A995-E1E788033C7D}" dt="2026-01-26T15:40:04.307" v="319" actId="20577"/>
          <ac:spMkLst>
            <pc:docMk/>
            <pc:sldMk cId="2683636874" sldId="287"/>
            <ac:spMk id="11" creationId="{30889345-8A79-BB74-0B1B-5C7E74653CED}"/>
          </ac:spMkLst>
        </pc:spChg>
        <pc:spChg chg="add del mod">
          <ac:chgData name="Lasse Sjøvik" userId="9a4a861d-7221-480c-b6cd-9bb06d142ea5" providerId="ADAL" clId="{F8F9C0CC-295E-4C20-A995-E1E788033C7D}" dt="2026-01-26T16:12:33.401" v="815" actId="21"/>
          <ac:spMkLst>
            <pc:docMk/>
            <pc:sldMk cId="2683636874" sldId="287"/>
            <ac:spMk id="12" creationId="{76D1D3FE-A25B-6A82-D74E-C672CA4252BF}"/>
          </ac:spMkLst>
        </pc:spChg>
        <pc:picChg chg="mod">
          <ac:chgData name="Lasse Sjøvik" userId="9a4a861d-7221-480c-b6cd-9bb06d142ea5" providerId="ADAL" clId="{F8F9C0CC-295E-4C20-A995-E1E788033C7D}" dt="2026-01-26T16:11:42.879" v="811" actId="1076"/>
          <ac:picMkLst>
            <pc:docMk/>
            <pc:sldMk cId="2683636874" sldId="287"/>
            <ac:picMk id="7" creationId="{D13D33A9-8539-E011-B278-77541F1CB283}"/>
          </ac:picMkLst>
        </pc:picChg>
      </pc:sldChg>
      <pc:sldChg chg="del">
        <pc:chgData name="Lasse Sjøvik" userId="9a4a861d-7221-480c-b6cd-9bb06d142ea5" providerId="ADAL" clId="{F8F9C0CC-295E-4C20-A995-E1E788033C7D}" dt="2026-01-26T14:34:29.381" v="1" actId="47"/>
        <pc:sldMkLst>
          <pc:docMk/>
          <pc:sldMk cId="171048511" sldId="288"/>
        </pc:sldMkLst>
      </pc:sldChg>
      <pc:sldChg chg="del">
        <pc:chgData name="Lasse Sjøvik" userId="9a4a861d-7221-480c-b6cd-9bb06d142ea5" providerId="ADAL" clId="{F8F9C0CC-295E-4C20-A995-E1E788033C7D}" dt="2026-01-26T14:34:30.196" v="2" actId="47"/>
        <pc:sldMkLst>
          <pc:docMk/>
          <pc:sldMk cId="2798557797" sldId="289"/>
        </pc:sldMkLst>
      </pc:sldChg>
      <pc:sldChg chg="add ord modTransition">
        <pc:chgData name="Lasse Sjøvik" userId="9a4a861d-7221-480c-b6cd-9bb06d142ea5" providerId="ADAL" clId="{F8F9C0CC-295E-4C20-A995-E1E788033C7D}" dt="2026-01-27T08:11:01.380" v="856"/>
        <pc:sldMkLst>
          <pc:docMk/>
          <pc:sldMk cId="1190189308" sldId="774"/>
        </pc:sldMkLst>
      </pc:sldChg>
      <pc:sldChg chg="add setBg">
        <pc:chgData name="Lasse Sjøvik" userId="9a4a861d-7221-480c-b6cd-9bb06d142ea5" providerId="ADAL" clId="{F8F9C0CC-295E-4C20-A995-E1E788033C7D}" dt="2026-01-27T08:08:25.408" v="852"/>
        <pc:sldMkLst>
          <pc:docMk/>
          <pc:sldMk cId="2462555434" sldId="2147376194"/>
        </pc:sldMkLst>
      </pc:sldChg>
      <pc:sldChg chg="add">
        <pc:chgData name="Lasse Sjøvik" userId="9a4a861d-7221-480c-b6cd-9bb06d142ea5" providerId="ADAL" clId="{F8F9C0CC-295E-4C20-A995-E1E788033C7D}" dt="2026-01-27T08:08:58.862" v="853"/>
        <pc:sldMkLst>
          <pc:docMk/>
          <pc:sldMk cId="860393405" sldId="2147474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1D5E8-726A-47E8-B3EB-CC5A0FDC19E0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B272-B00F-434B-A2CA-758856A46A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16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et godt samarbeid mellom kommunene i GRIP – dette samarbeidet er i stadig utvikling – også innen næring</a:t>
            </a:r>
          </a:p>
          <a:p>
            <a:r>
              <a:rPr lang="nb-NO" dirty="0"/>
              <a:t>Det store nå for tiden er: GARDERMOAKADEMIET – et studiesenter – som vi skal eie sammen</a:t>
            </a:r>
          </a:p>
          <a:p>
            <a:r>
              <a:rPr lang="nb-NO" dirty="0"/>
              <a:t>Eidsvoll kommune var første kommunen som nå har vedtatt at de skal gå inn på eiersiden på like vilkår som Ullensaker – de andre kommunene – håper og tror vi, vil fatte liknende vedtak </a:t>
            </a:r>
            <a:r>
              <a:rPr lang="nb-NO" dirty="0" err="1"/>
              <a:t>iløpet</a:t>
            </a:r>
            <a:r>
              <a:rPr lang="nb-NO" dirty="0"/>
              <a:t> av denne måneden.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C91E1-B0D5-43E4-A393-A615BE4EDB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1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4B272-B00F-434B-A2CA-758856A46A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70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A32DA-4665-4DA3-A992-4DFDB5CAD13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4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000000"/>
                </a:solidFill>
                <a:latin typeface="Sitka"/>
              </a:rPr>
              <a:t>Diskusjon om energi som forretningsmulighet: </a:t>
            </a:r>
            <a:br>
              <a:rPr lang="nb-NO" sz="1800" b="1" dirty="0">
                <a:solidFill>
                  <a:srgbClr val="000000"/>
                </a:solidFill>
                <a:latin typeface="Sitka"/>
              </a:rPr>
            </a:br>
            <a:r>
              <a:rPr lang="nb-NO" sz="1800" b="1" dirty="0">
                <a:solidFill>
                  <a:srgbClr val="000000"/>
                </a:solidFill>
                <a:latin typeface="Sitka"/>
              </a:rPr>
              <a:t>hvordan etablere sirkulærøkonomiske konsepter som kombinerer bærekraftig energiproduksjon og industriell symbiose?</a:t>
            </a:r>
          </a:p>
          <a:p>
            <a:r>
              <a:rPr lang="nb-NO" sz="1800" b="1" dirty="0">
                <a:solidFill>
                  <a:srgbClr val="000000"/>
                </a:solidFill>
                <a:latin typeface="Sitka"/>
              </a:rPr>
              <a:t>Hvordan kan GNP bli en microgrid – uavhengig av energikilde.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A32DA-4665-4DA3-A992-4DFDB5CAD13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6F1AE-B776-D06A-4756-DBB98F001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EF22E38-C9CB-DDB2-82CB-F54D14CB5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C3AF8D7-35BA-6953-213E-A05B843A5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884A3F3-981A-8731-FA63-3D7DE1888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4B272-B00F-434B-A2CA-758856A46AA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48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3A1A3D-E579-43CC-FA0C-C6388FAE3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FAFD8A-36C4-5488-1126-5FAE56C04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6FF4C3-55D0-6485-65A1-6B3CABEC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FF47B2-82C6-9D55-DBA0-53AACE0C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E2A3B7-A811-C4C0-67F6-B38427B1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40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40A7E1-BE30-7D0E-7CA0-C2D8DE3A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0DABD9B-DF72-9465-DD27-0DD4CA8BE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F6F06C-6FA1-76D0-803D-13F0A970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4A8CDB-A8F5-7B15-EDDD-559B68D1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B2674C-58EF-F979-8081-DA04173C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40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629C2E1-3429-7ADA-EFDD-55C93D89C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AB4FD1E-28D0-F2E0-1132-25ED7A4AF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63D02B-1894-17CA-6486-7A63230C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033AEE-7E3F-B004-1B1A-14F09777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CEBBB9-86CA-F0EB-51FD-C7761644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00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F33599-0A69-4FD9-B7DE-E6D2A38B75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6C72A-CF65-4482-B3D2-B7D2C48B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7CB4A-1E7E-498C-94C4-7D116306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7A3EC-0E6C-43B9-8EEC-06F112EE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B6BB-2231-443D-A106-476177BA91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43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FC6E9-0BB5-0FC6-198E-623064CC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9BABA8-E91B-8B0A-3DA3-DD2A30417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531D75-F1BF-0317-1CD8-0B08A327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BE0AA5-3BC5-CFE6-73D0-3A88BC57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CE43B2-E239-174A-1725-93AEF20F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94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F968F8-12D5-FF46-DD67-329B0FF5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6D29068-062A-3881-F61A-0B3FAF0E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E2D9D0-5DB2-368D-2DC6-72B41D16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4FACE3-06D8-0A7F-1384-4C4B0923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0CEABC-867D-29F6-4FFC-17D14189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2B543A-1838-68E7-9870-E4A29470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DD785D-E4F0-A0AD-243A-1E77CC00F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B33A0E-D1FF-8A9D-24AA-F62C4EEEA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A1A43B-80D0-2EB8-64BF-4D313B39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2DE58E-536F-80B5-F6B9-0C5A6DB0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99E5-943F-E717-1E2D-A0108FD9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42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BB742-7873-CA85-6EFF-1BE2E378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853C5D-438E-2207-627F-C37B4A2C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B16482-BD1F-808D-C56D-98D73E6CB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F06A7A4-110B-B239-B1D6-1D9822F5B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9757590-7822-786A-C664-84E69509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A6DE5FD-658D-611B-2A01-6727C285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B7BFC66-1556-538D-F9EF-C9B2D98B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D663F92-A6A7-EE08-7C55-51503739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5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F9EC2-3A4C-0DB8-07DA-39D88FBB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017CC5-30AC-12AD-4137-90A215C2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DE7429-FD27-2835-473F-DF7E5ED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4CDD21-9182-FA6A-6DDD-A07FBFF0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0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54C957E-82B5-0564-7591-9BD9DEFB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35F54EF-7799-AB1D-9E2E-B4E2B610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C861555-F0FA-BC6A-BB55-8336454A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45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333F24-7168-2D09-1CC9-2C879257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B9F1B2-8A5E-7EA5-70A6-EBEAFF4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473E40-D63F-74D7-F068-89C4C0E35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F02A4F-19E1-903B-7467-A3E8B99B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4CB84C-D5CC-225C-02C2-CE1F889A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601510-1E07-80B7-955A-850621B8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6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76B18A-FD80-27F1-EF53-7087E4EE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5FF93DB-5DF6-782E-D2E9-672569516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82C3EC1-6DDF-BE62-4E44-D60B4B14C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190AA0-E6E7-4EFD-512E-9ED01C4F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614BF3-65AC-9A33-2229-C3945AA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00A230-1847-E201-D24C-EC8AB018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1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A6A61F7-74FA-871D-3D50-ABA192DB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1ECC9D-89CC-591F-6AA1-A6779D4A7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E4070D-49A6-CE8B-6397-2D1B00CB9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896D-1EA7-420A-8040-1ECF1679CA8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3931F6-ED5B-531D-0652-34371922B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F532BE-C04D-56C3-B3BB-F1B230CCB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9E02-5F17-43B2-8C7D-14FD06CDB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5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8BCC6ED-C284-4CA0-BC24-A631F409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2" b="898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B0371FE-F27F-DF64-0EDE-029CBA2BA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043" y="4044950"/>
            <a:ext cx="8137914" cy="22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D23E5-D18E-49D0-9D81-151B1F11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0380"/>
            <a:ext cx="12192000" cy="2649583"/>
          </a:xfrm>
        </p:spPr>
        <p:txBody>
          <a:bodyPr>
            <a:normAutofit/>
          </a:bodyPr>
          <a:lstStyle/>
          <a:p>
            <a:b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42661B2-70A6-45CB-9D17-F6F1790F4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359" y="2763203"/>
            <a:ext cx="5131230" cy="3992439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</a:pPr>
            <a:endParaRPr lang="nb-NO" sz="2000" dirty="0">
              <a:effectLst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ts val="1380"/>
              </a:lnSpc>
              <a:buFont typeface="Arial" panose="020B0604020202020204" pitchFamily="34" charset="0"/>
              <a:buChar char="•"/>
            </a:pPr>
            <a:endParaRPr lang="nb-NO" sz="1600" dirty="0">
              <a:effectLst/>
              <a:ea typeface="Times New Roman" panose="02020603050405020304" pitchFamily="18" charset="0"/>
            </a:endParaRPr>
          </a:p>
          <a:p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A50ABE-01DD-4D45-B08D-4FEE2C65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713" y="32393"/>
            <a:ext cx="2105636" cy="1052589"/>
          </a:xfrm>
          <a:prstGeom prst="rect">
            <a:avLst/>
          </a:prstGeom>
          <a:noFill/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7E252E0-E64D-B70C-B045-CB54D324B39A}"/>
              </a:ext>
            </a:extLst>
          </p:cNvPr>
          <p:cNvSpPr txBox="1"/>
          <p:nvPr/>
        </p:nvSpPr>
        <p:spPr>
          <a:xfrm>
            <a:off x="371748" y="5959036"/>
            <a:ext cx="9518965" cy="89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Oversikt Gardermoen Næringspark">
            <a:extLst>
              <a:ext uri="{FF2B5EF4-FFF2-40B4-BE49-F238E27FC236}">
                <a16:creationId xmlns:a16="http://schemas.microsoft.com/office/drawing/2014/main" id="{2D8F77CE-41C2-3835-DF5F-1D481DCA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62"/>
            <a:ext cx="5808025" cy="53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B3ECF41-5F2B-A0BD-E578-8892D6A7CCA5}"/>
              </a:ext>
            </a:extLst>
          </p:cNvPr>
          <p:cNvSpPr txBox="1"/>
          <p:nvPr/>
        </p:nvSpPr>
        <p:spPr>
          <a:xfrm>
            <a:off x="5952711" y="1510962"/>
            <a:ext cx="6094602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E6, E16 og OSL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km til Hauerseter stasjon (fremtidig kombiterminal?)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andets største logistikk-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når den er ferdig utbygget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Forventer å sysselsette 20.000 - 40.000 ansatte 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tung-/varebiler innom i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døgnet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COOP, 8100 paller ut hvert døgn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OSL, desidert størst på flyfrakt i Norden.</a:t>
            </a:r>
          </a:p>
          <a:p>
            <a:pPr marL="914400" lvl="1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Biogass-stasjon for tungbiler hos COOP</a:t>
            </a:r>
          </a:p>
          <a:p>
            <a:pPr marL="914400" lvl="1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El. ladestasjoner under prosess, men sliter med tilgang på strøm og areal </a:t>
            </a:r>
          </a:p>
          <a:p>
            <a:pPr marL="914400" lvl="1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Jessheim, prognose 50.000 innbyggere i 2050</a:t>
            </a:r>
          </a:p>
          <a:p>
            <a:pPr marL="914400" lvl="1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 arbeidskraft i regionen</a:t>
            </a:r>
          </a:p>
          <a:p>
            <a:pPr marL="914400" lvl="1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Godt samarbeide med Osloregionen og Østlandssamarbeidet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ifb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Grønn næring/grønn transport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891B55-AAE1-00F5-AA78-E48190E90DBC}"/>
              </a:ext>
            </a:extLst>
          </p:cNvPr>
          <p:cNvSpPr txBox="1"/>
          <p:nvPr/>
        </p:nvSpPr>
        <p:spPr>
          <a:xfrm>
            <a:off x="114794" y="317427"/>
            <a:ext cx="111944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Gardermoen Næringspark ligger midt i smørøyet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57769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D23E5-D18E-49D0-9D81-151B1F11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0380"/>
            <a:ext cx="12192000" cy="2649583"/>
          </a:xfrm>
        </p:spPr>
        <p:txBody>
          <a:bodyPr>
            <a:normAutofit/>
          </a:bodyPr>
          <a:lstStyle/>
          <a:p>
            <a:b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42661B2-70A6-45CB-9D17-F6F1790F4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285" y="2763203"/>
            <a:ext cx="9144000" cy="3992439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</a:pPr>
            <a:endParaRPr lang="nb-NO" sz="2000" dirty="0">
              <a:effectLst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ts val="1380"/>
              </a:lnSpc>
              <a:buFont typeface="Arial" panose="020B0604020202020204" pitchFamily="34" charset="0"/>
              <a:buChar char="•"/>
            </a:pPr>
            <a:endParaRPr lang="nb-NO" sz="1600" dirty="0">
              <a:effectLst/>
              <a:ea typeface="Times New Roman" panose="02020603050405020304" pitchFamily="18" charset="0"/>
            </a:endParaRPr>
          </a:p>
          <a:p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A50ABE-01DD-4D45-B08D-4FEE2C65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" y="-5395"/>
            <a:ext cx="2105636" cy="1052589"/>
          </a:xfrm>
          <a:prstGeom prst="rect">
            <a:avLst/>
          </a:prstGeom>
          <a:noFill/>
        </p:spPr>
      </p:pic>
      <p:pic>
        <p:nvPicPr>
          <p:cNvPr id="5" name="Bilde 4" descr="Nannestad KommuneTV">
            <a:extLst>
              <a:ext uri="{FF2B5EF4-FFF2-40B4-BE49-F238E27FC236}">
                <a16:creationId xmlns:a16="http://schemas.microsoft.com/office/drawing/2014/main" id="{9F7D3C1F-5CE6-43FC-B476-AC57CDA0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14" y="138419"/>
            <a:ext cx="1839984" cy="72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C6D2CD4-0F79-6022-E8C8-E9A7CC95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5" y="138419"/>
            <a:ext cx="5525214" cy="64066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7E252E0-E64D-B70C-B045-CB54D324B39A}"/>
              </a:ext>
            </a:extLst>
          </p:cNvPr>
          <p:cNvSpPr txBox="1"/>
          <p:nvPr/>
        </p:nvSpPr>
        <p:spPr>
          <a:xfrm>
            <a:off x="1128319" y="2185171"/>
            <a:ext cx="10297487" cy="469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Gardermoen Vekst ønsket å bidra til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det etableres et grønt energi- og servicesenter for vare- og tungbiler i Gardermoen Næringspark.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Foruten at dette bidrar til det grønne skiftet, vil dette styrke parkens attraktivitet: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 arbeidsplasser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ifb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selve «energi-/servicesentret»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Attraktiv for nye bedrifter som bidrar til nye arbeidsplasser i kommunen</a:t>
            </a: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Gardermoen Næringspark får en grønn profil utad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Kunder og ansatte vil være mer fokusert på grønne leverandører og arbeidsplasser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Oppfyller flere av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FN’s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bærekraftmål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Attraktivt «landingsplass» for transportører / sjåfører (som allerede er mangelvare)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skifte til utslippsfri kjøretøy når det er ønskelig/nødvendig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Lade-/tankemulighet når tralla/bilen/henger lastes/losses eller ved hvile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Servicetjenester tilrettelagt for sjåfører og kjøretøy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 tilkomst / lett å finne frem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minutter busstur til servicetilbudet i Jessheim sentrum / OSL for sjåfører ved døgn-/ukehvile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D23E5-D18E-49D0-9D81-151B1F11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0380"/>
            <a:ext cx="12192000" cy="2649583"/>
          </a:xfrm>
        </p:spPr>
        <p:txBody>
          <a:bodyPr>
            <a:normAutofit/>
          </a:bodyPr>
          <a:lstStyle/>
          <a:p>
            <a:b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42661B2-70A6-45CB-9D17-F6F1790F4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285" y="1047195"/>
            <a:ext cx="9144000" cy="5708448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</a:pPr>
            <a:endParaRPr lang="nb-NO" sz="2000" dirty="0">
              <a:effectLst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ts val="1380"/>
              </a:lnSpc>
              <a:buFont typeface="Arial" panose="020B0604020202020204" pitchFamily="34" charset="0"/>
              <a:buChar char="•"/>
            </a:pPr>
            <a:endParaRPr lang="nb-NO" sz="1600" dirty="0">
              <a:effectLst/>
              <a:ea typeface="Times New Roman" panose="02020603050405020304" pitchFamily="18" charset="0"/>
            </a:endParaRPr>
          </a:p>
          <a:p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A50ABE-01DD-4D45-B08D-4FEE2C65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" y="-5395"/>
            <a:ext cx="2105636" cy="1052589"/>
          </a:xfrm>
          <a:prstGeom prst="rect">
            <a:avLst/>
          </a:prstGeom>
          <a:noFill/>
        </p:spPr>
      </p:pic>
      <p:pic>
        <p:nvPicPr>
          <p:cNvPr id="5" name="Bilde 4" descr="Nannestad KommuneTV">
            <a:extLst>
              <a:ext uri="{FF2B5EF4-FFF2-40B4-BE49-F238E27FC236}">
                <a16:creationId xmlns:a16="http://schemas.microsoft.com/office/drawing/2014/main" id="{9F7D3C1F-5CE6-43FC-B476-AC57CDA0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14" y="138419"/>
            <a:ext cx="1839984" cy="72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C6D2CD4-0F79-6022-E8C8-E9A7CC95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5" y="138419"/>
            <a:ext cx="5525214" cy="64066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7E252E0-E64D-B70C-B045-CB54D324B39A}"/>
              </a:ext>
            </a:extLst>
          </p:cNvPr>
          <p:cNvSpPr txBox="1"/>
          <p:nvPr/>
        </p:nvSpPr>
        <p:spPr>
          <a:xfrm>
            <a:off x="1128319" y="2185171"/>
            <a:ext cx="10297487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6E65836-3609-4E68-1907-BAED8690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15" y="1047194"/>
            <a:ext cx="12192000" cy="58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7233" y="5094334"/>
            <a:ext cx="8957534" cy="11828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 Light"/>
              </a:rPr>
              <a:t>Strategisk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 Light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 Light"/>
              </a:rPr>
              <a:t>næringsplan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 Light"/>
              </a:rPr>
              <a:t> for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 Light"/>
              </a:rPr>
              <a:t>Gardermoregionen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7" name="Rektangel: klippede hjørner diagonalt 6">
            <a:extLst>
              <a:ext uri="{FF2B5EF4-FFF2-40B4-BE49-F238E27FC236}">
                <a16:creationId xmlns:a16="http://schemas.microsoft.com/office/drawing/2014/main" id="{3C01709A-EECE-8BCA-2CB8-700CFC6068D0}"/>
              </a:ext>
            </a:extLst>
          </p:cNvPr>
          <p:cNvSpPr/>
          <p:nvPr/>
        </p:nvSpPr>
        <p:spPr>
          <a:xfrm>
            <a:off x="563526" y="655259"/>
            <a:ext cx="11068493" cy="37572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FB4C6D-3C84-2136-8EEF-9086DDD5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49" y="1169441"/>
            <a:ext cx="3975856" cy="1077257"/>
          </a:xfrm>
          <a:prstGeom prst="rect">
            <a:avLst/>
          </a:prstGeom>
        </p:spPr>
      </p:pic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EBDD9E76-3AF4-4720-16F9-6227AFBBAA4A}"/>
              </a:ext>
            </a:extLst>
          </p:cNvPr>
          <p:cNvSpPr txBox="1">
            <a:spLocks/>
          </p:cNvSpPr>
          <p:nvPr/>
        </p:nvSpPr>
        <p:spPr>
          <a:xfrm>
            <a:off x="6658727" y="3138429"/>
            <a:ext cx="3160525" cy="8418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«Energi»</a:t>
            </a:r>
          </a:p>
        </p:txBody>
      </p:sp>
      <p:pic>
        <p:nvPicPr>
          <p:cNvPr id="10" name="Bilde 9" descr="Et bilde som inneholder skjermbilde, natt, lett&#10;&#10;Automatisk generert beskrivelse">
            <a:extLst>
              <a:ext uri="{FF2B5EF4-FFF2-40B4-BE49-F238E27FC236}">
                <a16:creationId xmlns:a16="http://schemas.microsoft.com/office/drawing/2014/main" id="{4ADC83C8-9131-8385-1018-D265BF6AC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25779"/>
          <a:stretch/>
        </p:blipFill>
        <p:spPr>
          <a:xfrm>
            <a:off x="727384" y="865694"/>
            <a:ext cx="5931344" cy="3336381"/>
          </a:xfrm>
          <a:prstGeom prst="rect">
            <a:avLst/>
          </a:prstGeom>
          <a:noFill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FA18091-3158-A15F-6040-2B8D7ED2AE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735" t="26971" r="26165" b="12679"/>
          <a:stretch/>
        </p:blipFill>
        <p:spPr>
          <a:xfrm rot="528346">
            <a:off x="9821932" y="2706541"/>
            <a:ext cx="1616288" cy="23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3AD12-64F2-BA30-A7F0-64049E1F3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D2273-39CB-245C-77AD-0CFE441CB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0380"/>
            <a:ext cx="12192000" cy="2649583"/>
          </a:xfrm>
        </p:spPr>
        <p:txBody>
          <a:bodyPr>
            <a:normAutofit/>
          </a:bodyPr>
          <a:lstStyle/>
          <a:p>
            <a:b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48D3C6-1A4E-C082-4A00-F5B400DB3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285" y="2763203"/>
            <a:ext cx="9144000" cy="3992439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</a:pPr>
            <a:endParaRPr lang="nb-NO" sz="2000" dirty="0">
              <a:effectLst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ts val="1380"/>
              </a:lnSpc>
              <a:buFont typeface="Arial" panose="020B0604020202020204" pitchFamily="34" charset="0"/>
              <a:buChar char="•"/>
            </a:pPr>
            <a:endParaRPr lang="nb-NO" sz="1600" dirty="0">
              <a:effectLst/>
              <a:ea typeface="Times New Roman" panose="02020603050405020304" pitchFamily="18" charset="0"/>
            </a:endParaRPr>
          </a:p>
          <a:p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DC2B97-9597-BE7D-75AA-92F3732B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" y="-5395"/>
            <a:ext cx="2105636" cy="1052589"/>
          </a:xfrm>
          <a:prstGeom prst="rect">
            <a:avLst/>
          </a:prstGeom>
          <a:noFill/>
        </p:spPr>
      </p:pic>
      <p:pic>
        <p:nvPicPr>
          <p:cNvPr id="5" name="Bilde 4" descr="Nannestad KommuneTV">
            <a:extLst>
              <a:ext uri="{FF2B5EF4-FFF2-40B4-BE49-F238E27FC236}">
                <a16:creationId xmlns:a16="http://schemas.microsoft.com/office/drawing/2014/main" id="{76BFE8BD-E6F1-59EE-D98C-F55BFC94A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14" y="138419"/>
            <a:ext cx="1839984" cy="72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EB110CD-1BCF-BE8B-B3C1-3B7387455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5" y="138419"/>
            <a:ext cx="5525214" cy="64066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3BA93FA-29D1-4B80-240F-E3DED89DF95C}"/>
              </a:ext>
            </a:extLst>
          </p:cNvPr>
          <p:cNvSpPr txBox="1"/>
          <p:nvPr/>
        </p:nvSpPr>
        <p:spPr>
          <a:xfrm>
            <a:off x="1128319" y="2185171"/>
            <a:ext cx="10297487" cy="100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de 6" descr="Et bilde som inneholder klær, himmel, person, utendørs&#10;&#10;KI-generert innhold kan være feil.">
            <a:extLst>
              <a:ext uri="{FF2B5EF4-FFF2-40B4-BE49-F238E27FC236}">
                <a16:creationId xmlns:a16="http://schemas.microsoft.com/office/drawing/2014/main" id="{F4E9ACE0-330A-EDCE-93C5-6C10E064F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16" y="897002"/>
            <a:ext cx="8236163" cy="401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6A7E787-3CC1-E1B8-C97A-3A8579B1704D}"/>
              </a:ext>
            </a:extLst>
          </p:cNvPr>
          <p:cNvSpPr txBox="1"/>
          <p:nvPr/>
        </p:nvSpPr>
        <p:spPr>
          <a:xfrm>
            <a:off x="1992101" y="4928728"/>
            <a:ext cx="8165592" cy="138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Nå ser ØRAS og Gardermoen Vekst på en helt ny måte å skaffe strøm på – ved å bruke varme som ellers bare ville gått til spille. Kanskje kan dette bli et eksempel til etterfølgelse for resten av landet?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400" dirty="0">
                <a:solidFill>
                  <a:srgbClr val="000000"/>
                </a:solidFill>
                <a:latin typeface="PT Serif" panose="020A0603040505020204" pitchFamily="18" charset="0"/>
              </a:rPr>
              <a:t>						</a:t>
            </a:r>
            <a:r>
              <a:rPr lang="nb-NO" sz="1400" dirty="0" err="1">
                <a:solidFill>
                  <a:srgbClr val="000000"/>
                </a:solidFill>
                <a:latin typeface="PT Serif" panose="020A0603040505020204" pitchFamily="18" charset="0"/>
              </a:rPr>
              <a:t>Kilde:JESSHEIMPULS</a:t>
            </a:r>
            <a:endParaRPr lang="nb-NO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6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62022-5C3A-70C5-F1D8-5D2E03C26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053EE9-A921-B2EC-B935-0AD81F33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5506"/>
            <a:ext cx="10593044" cy="738850"/>
          </a:xfrm>
        </p:spPr>
        <p:txBody>
          <a:bodyPr>
            <a:normAutofit/>
          </a:bodyPr>
          <a:lstStyle/>
          <a:p>
            <a:r>
              <a:rPr lang="nb-NO" sz="36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"/>
              </a:rPr>
              <a:t>MICROGRID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DCC916-FB50-40BA-E4BC-F7FFD5DF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051"/>
          <a:stretch/>
        </p:blipFill>
        <p:spPr>
          <a:xfrm>
            <a:off x="67279" y="587010"/>
            <a:ext cx="12057441" cy="568398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340B870-6E3B-15A0-01B0-0B042E1D56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735" t="26971" r="26165" b="12679"/>
          <a:stretch/>
        </p:blipFill>
        <p:spPr>
          <a:xfrm>
            <a:off x="62209" y="51370"/>
            <a:ext cx="862465" cy="12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AADDA-0377-F794-2754-925038183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F2D67BB-177A-55D2-04BB-18D515D8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359" y="2763203"/>
            <a:ext cx="5131230" cy="3992439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</a:pPr>
            <a:endParaRPr lang="nb-NO" sz="2000" dirty="0">
              <a:effectLst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ts val="1380"/>
              </a:lnSpc>
              <a:buFont typeface="Arial" panose="020B0604020202020204" pitchFamily="34" charset="0"/>
              <a:buChar char="•"/>
            </a:pPr>
            <a:endParaRPr lang="nb-NO" sz="1600" dirty="0">
              <a:effectLst/>
              <a:ea typeface="Times New Roman" panose="02020603050405020304" pitchFamily="18" charset="0"/>
            </a:endParaRPr>
          </a:p>
          <a:p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2F43AA-873C-57D6-7877-4CF0A23C9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713" y="32393"/>
            <a:ext cx="2105636" cy="1052589"/>
          </a:xfrm>
          <a:prstGeom prst="rect">
            <a:avLst/>
          </a:prstGeom>
          <a:noFill/>
        </p:spPr>
      </p:pic>
      <p:pic>
        <p:nvPicPr>
          <p:cNvPr id="7" name="Picture 2" descr="Oversikt Gardermoen Næringspark">
            <a:extLst>
              <a:ext uri="{FF2B5EF4-FFF2-40B4-BE49-F238E27FC236}">
                <a16:creationId xmlns:a16="http://schemas.microsoft.com/office/drawing/2014/main" id="{D13D33A9-8539-E011-B278-77541F1C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1" y="818341"/>
            <a:ext cx="6560359" cy="60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889345-8A79-BB74-0B1B-5C7E74653CED}"/>
              </a:ext>
            </a:extLst>
          </p:cNvPr>
          <p:cNvSpPr txBox="1"/>
          <p:nvPr/>
        </p:nvSpPr>
        <p:spPr>
          <a:xfrm>
            <a:off x="114794" y="317427"/>
            <a:ext cx="111944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Gardermoen Næringspark </a:t>
            </a:r>
            <a:r>
              <a:rPr lang="nb-NO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offgrid</a:t>
            </a: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b-NO" sz="2000" b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6AA87CD-6F76-AEF1-5B13-DCFFDE4ED067}"/>
              </a:ext>
            </a:extLst>
          </p:cNvPr>
          <p:cNvSpPr txBox="1"/>
          <p:nvPr/>
        </p:nvSpPr>
        <p:spPr>
          <a:xfrm>
            <a:off x="7187184" y="1739259"/>
            <a:ext cx="49042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C0F00"/>
                </a:solidFill>
                <a:effectLst/>
                <a:latin typeface="Statkraft-sans"/>
              </a:rPr>
              <a:t>Nordic </a:t>
            </a:r>
            <a:r>
              <a:rPr lang="nb-NO" b="0" i="0" dirty="0" err="1">
                <a:solidFill>
                  <a:srgbClr val="2C0F00"/>
                </a:solidFill>
                <a:effectLst/>
                <a:latin typeface="Statkraft-sans"/>
              </a:rPr>
              <a:t>Bioenergy</a:t>
            </a:r>
            <a:r>
              <a:rPr lang="nb-NO" b="0" i="0" dirty="0">
                <a:solidFill>
                  <a:srgbClr val="2C0F00"/>
                </a:solidFill>
                <a:effectLst/>
                <a:latin typeface="Statkraft-sans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C0F00"/>
                </a:solidFill>
                <a:latin typeface="Statkraft-sans"/>
              </a:rPr>
              <a:t>Vannbåren varme og</a:t>
            </a:r>
            <a:r>
              <a:rPr lang="nb-NO" b="0" i="0" dirty="0">
                <a:solidFill>
                  <a:srgbClr val="2C0F00"/>
                </a:solidFill>
                <a:effectLst/>
                <a:latin typeface="Statkraft-sans"/>
              </a:rPr>
              <a:t> kjøling</a:t>
            </a:r>
          </a:p>
          <a:p>
            <a:pPr lvl="1"/>
            <a:endParaRPr lang="nb-NO" b="0" i="0" dirty="0">
              <a:solidFill>
                <a:srgbClr val="2C0F00"/>
              </a:solidFill>
              <a:effectLst/>
              <a:latin typeface="Statkraft-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C0F00"/>
                </a:solidFill>
                <a:latin typeface="Statkraft-sans"/>
              </a:rPr>
              <a:t>Nytt renseanlegg i parken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C0F00"/>
                </a:solidFill>
                <a:latin typeface="Statkraft-sans"/>
              </a:rPr>
              <a:t>Ullensaker, Nannestad, OSL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C0F00"/>
              </a:solidFill>
              <a:latin typeface="Statkraft-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C0F00"/>
                </a:solidFill>
                <a:latin typeface="Statkraft-sans"/>
              </a:rPr>
              <a:t> </a:t>
            </a:r>
            <a:r>
              <a:rPr lang="nb-NO" dirty="0"/>
              <a:t>Ny </a:t>
            </a:r>
            <a:r>
              <a:rPr lang="nb-NO" b="1" dirty="0"/>
              <a:t>132 kV</a:t>
            </a:r>
            <a:r>
              <a:rPr lang="nb-NO" dirty="0"/>
              <a:t> kraftledning under etablering gjennom parken.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Transformatorstasjon i parken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Ullensaker kommune eier </a:t>
            </a:r>
            <a:r>
              <a:rPr lang="nb-NO"/>
              <a:t>nabotomta.</a:t>
            </a:r>
          </a:p>
          <a:p>
            <a:pPr lvl="1"/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Ragn-Sells</a:t>
            </a:r>
            <a:r>
              <a:rPr lang="nb-NO" dirty="0"/>
              <a:t> er  i parken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Ullensaker kommune eier nabotomta.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C0F00"/>
                </a:solidFill>
                <a:latin typeface="Statkraft-sans"/>
              </a:rPr>
              <a:t>Nord-Europas største grunnvannsbasseng under parken</a:t>
            </a:r>
          </a:p>
        </p:txBody>
      </p:sp>
    </p:spTree>
    <p:extLst>
      <p:ext uri="{BB962C8B-B14F-4D97-AF65-F5344CB8AC3E}">
        <p14:creationId xmlns:p14="http://schemas.microsoft.com/office/powerpoint/2010/main" val="268363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478</Words>
  <Application>Microsoft Office PowerPoint</Application>
  <PresentationFormat>Widescreen</PresentationFormat>
  <Paragraphs>76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Century Gothic</vt:lpstr>
      <vt:lpstr>Courier New</vt:lpstr>
      <vt:lpstr>PT Serif</vt:lpstr>
      <vt:lpstr>Sitka</vt:lpstr>
      <vt:lpstr>Statkraft-sans</vt:lpstr>
      <vt:lpstr>Times New Roman</vt:lpstr>
      <vt:lpstr>Office-tema</vt:lpstr>
      <vt:lpstr>PowerPoint-presentasjon</vt:lpstr>
      <vt:lpstr> </vt:lpstr>
      <vt:lpstr> </vt:lpstr>
      <vt:lpstr> M</vt:lpstr>
      <vt:lpstr>Strategisk næringsplan for Gardermoregionen</vt:lpstr>
      <vt:lpstr> </vt:lpstr>
      <vt:lpstr>MICROGRID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Lasse Sjøvik</dc:creator>
  <cp:lastModifiedBy>Lasse Sjøvik</cp:lastModifiedBy>
  <cp:revision>5</cp:revision>
  <cp:lastPrinted>2023-08-20T13:52:49Z</cp:lastPrinted>
  <dcterms:created xsi:type="dcterms:W3CDTF">2023-03-30T10:38:42Z</dcterms:created>
  <dcterms:modified xsi:type="dcterms:W3CDTF">2026-01-27T08:14:28Z</dcterms:modified>
</cp:coreProperties>
</file>