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4"/>
  </p:notesMasterIdLst>
  <p:sldIdLst>
    <p:sldId id="260" r:id="rId6"/>
    <p:sldId id="1032" r:id="rId7"/>
    <p:sldId id="1061" r:id="rId8"/>
    <p:sldId id="1064" r:id="rId9"/>
    <p:sldId id="1072" r:id="rId10"/>
    <p:sldId id="1037" r:id="rId11"/>
    <p:sldId id="1069" r:id="rId12"/>
    <p:sldId id="263" r:id="rId1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624"/>
    <a:srgbClr val="97BC30"/>
    <a:srgbClr val="4278AA"/>
    <a:srgbClr val="7CC743"/>
    <a:srgbClr val="757072"/>
    <a:srgbClr val="F3FF6C"/>
    <a:srgbClr val="F3A337"/>
    <a:srgbClr val="C92F25"/>
    <a:srgbClr val="B1AFBD"/>
    <a:srgbClr val="C6D9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50287-B492-4BC1-837B-39B624831F90}" v="149" dt="2026-01-26T19:20:26.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5793" autoAdjust="0"/>
  </p:normalViewPr>
  <p:slideViewPr>
    <p:cSldViewPr snapToGrid="0">
      <p:cViewPr varScale="1">
        <p:scale>
          <a:sx n="84" d="100"/>
          <a:sy n="84" d="100"/>
        </p:scale>
        <p:origin x="1518" y="90"/>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h Thune" userId="f2759293-a4b6-4bd2-89a4-683e693a780a" providerId="ADAL" clId="{26984DA6-2CF4-4DEA-AEF5-31A2957011F5}"/>
    <pc:docChg chg="undo redo custSel addSld delSld modSld sldOrd">
      <pc:chgData name="Elisabeth Thune" userId="f2759293-a4b6-4bd2-89a4-683e693a780a" providerId="ADAL" clId="{26984DA6-2CF4-4DEA-AEF5-31A2957011F5}" dt="2026-01-27T06:53:06.974" v="8914" actId="20577"/>
      <pc:docMkLst>
        <pc:docMk/>
      </pc:docMkLst>
      <pc:sldChg chg="addSp delSp modSp del mod modMedia modClrScheme delAnim chgLayout modNotesTx">
        <pc:chgData name="Elisabeth Thune" userId="f2759293-a4b6-4bd2-89a4-683e693a780a" providerId="ADAL" clId="{26984DA6-2CF4-4DEA-AEF5-31A2957011F5}" dt="2026-01-26T16:59:37.973" v="1482" actId="47"/>
        <pc:sldMkLst>
          <pc:docMk/>
          <pc:sldMk cId="376119734" sldId="256"/>
        </pc:sldMkLst>
        <pc:spChg chg="del">
          <ac:chgData name="Elisabeth Thune" userId="f2759293-a4b6-4bd2-89a4-683e693a780a" providerId="ADAL" clId="{26984DA6-2CF4-4DEA-AEF5-31A2957011F5}" dt="2026-01-26T14:48:31.997" v="0" actId="478"/>
          <ac:spMkLst>
            <pc:docMk/>
            <pc:sldMk cId="376119734" sldId="256"/>
            <ac:spMk id="2" creationId="{EE2FC4FC-CC07-F9D8-BAD7-4232154968CC}"/>
          </ac:spMkLst>
        </pc:spChg>
        <pc:spChg chg="del">
          <ac:chgData name="Elisabeth Thune" userId="f2759293-a4b6-4bd2-89a4-683e693a780a" providerId="ADAL" clId="{26984DA6-2CF4-4DEA-AEF5-31A2957011F5}" dt="2026-01-26T14:48:39.859" v="1" actId="478"/>
          <ac:spMkLst>
            <pc:docMk/>
            <pc:sldMk cId="376119734" sldId="256"/>
            <ac:spMk id="3" creationId="{B2BF0EAF-E522-4B28-CE05-7679176EA656}"/>
          </ac:spMkLst>
        </pc:spChg>
        <pc:spChg chg="add mod">
          <ac:chgData name="Elisabeth Thune" userId="f2759293-a4b6-4bd2-89a4-683e693a780a" providerId="ADAL" clId="{26984DA6-2CF4-4DEA-AEF5-31A2957011F5}" dt="2026-01-26T16:45:46.419" v="1286" actId="207"/>
          <ac:spMkLst>
            <pc:docMk/>
            <pc:sldMk cId="376119734" sldId="256"/>
            <ac:spMk id="5" creationId="{671C5DA0-9AFF-D41F-A7C2-13D7BE02C659}"/>
          </ac:spMkLst>
        </pc:spChg>
        <pc:spChg chg="add mod">
          <ac:chgData name="Elisabeth Thune" userId="f2759293-a4b6-4bd2-89a4-683e693a780a" providerId="ADAL" clId="{26984DA6-2CF4-4DEA-AEF5-31A2957011F5}" dt="2026-01-26T16:39:39.189" v="1007" actId="27636"/>
          <ac:spMkLst>
            <pc:docMk/>
            <pc:sldMk cId="376119734" sldId="256"/>
            <ac:spMk id="7" creationId="{A7A6CB73-C9AC-73FD-601D-9E537077D5FE}"/>
          </ac:spMkLst>
        </pc:spChg>
        <pc:graphicFrameChg chg="add del mod modGraphic">
          <ac:chgData name="Elisabeth Thune" userId="f2759293-a4b6-4bd2-89a4-683e693a780a" providerId="ADAL" clId="{26984DA6-2CF4-4DEA-AEF5-31A2957011F5}" dt="2026-01-26T16:37:18.678" v="728" actId="27309"/>
          <ac:graphicFrameMkLst>
            <pc:docMk/>
            <pc:sldMk cId="376119734" sldId="256"/>
            <ac:graphicFrameMk id="12" creationId="{EDB711B1-C9B5-B91D-2423-B46511813A93}"/>
          </ac:graphicFrameMkLst>
        </pc:graphicFrameChg>
        <pc:picChg chg="add del mod">
          <ac:chgData name="Elisabeth Thune" userId="f2759293-a4b6-4bd2-89a4-683e693a780a" providerId="ADAL" clId="{26984DA6-2CF4-4DEA-AEF5-31A2957011F5}" dt="2026-01-26T15:46:26.395" v="355" actId="478"/>
          <ac:picMkLst>
            <pc:docMk/>
            <pc:sldMk cId="376119734" sldId="256"/>
            <ac:picMk id="8" creationId="{552BE988-C472-24D3-BC54-06767DF746F7}"/>
          </ac:picMkLst>
        </pc:picChg>
        <pc:picChg chg="add del">
          <ac:chgData name="Elisabeth Thune" userId="f2759293-a4b6-4bd2-89a4-683e693a780a" providerId="ADAL" clId="{26984DA6-2CF4-4DEA-AEF5-31A2957011F5}" dt="2026-01-26T16:35:00.092" v="659" actId="26606"/>
          <ac:picMkLst>
            <pc:docMk/>
            <pc:sldMk cId="376119734" sldId="256"/>
            <ac:picMk id="9" creationId="{BA940F99-74E9-8D50-3F77-55F73063E747}"/>
          </ac:picMkLst>
        </pc:picChg>
        <pc:picChg chg="add del mod">
          <ac:chgData name="Elisabeth Thune" userId="f2759293-a4b6-4bd2-89a4-683e693a780a" providerId="ADAL" clId="{26984DA6-2CF4-4DEA-AEF5-31A2957011F5}" dt="2026-01-26T16:35:14.901" v="665" actId="26606"/>
          <ac:picMkLst>
            <pc:docMk/>
            <pc:sldMk cId="376119734" sldId="256"/>
            <ac:picMk id="11" creationId="{D5A16C3D-1E2B-6BD4-FF82-8874F860970B}"/>
          </ac:picMkLst>
        </pc:picChg>
        <pc:picChg chg="add del mod">
          <ac:chgData name="Elisabeth Thune" userId="f2759293-a4b6-4bd2-89a4-683e693a780a" providerId="ADAL" clId="{26984DA6-2CF4-4DEA-AEF5-31A2957011F5}" dt="2026-01-26T16:54:09.355" v="1374" actId="478"/>
          <ac:picMkLst>
            <pc:docMk/>
            <pc:sldMk cId="376119734" sldId="256"/>
            <ac:picMk id="14" creationId="{8A39EC9C-BF30-3970-D542-494EB888F410}"/>
          </ac:picMkLst>
        </pc:picChg>
        <pc:picChg chg="add del mod">
          <ac:chgData name="Elisabeth Thune" userId="f2759293-a4b6-4bd2-89a4-683e693a780a" providerId="ADAL" clId="{26984DA6-2CF4-4DEA-AEF5-31A2957011F5}" dt="2026-01-26T16:57:43.576" v="1397" actId="478"/>
          <ac:picMkLst>
            <pc:docMk/>
            <pc:sldMk cId="376119734" sldId="256"/>
            <ac:picMk id="16" creationId="{B78A4080-7529-0E60-CF94-038FF635AB98}"/>
          </ac:picMkLst>
        </pc:picChg>
      </pc:sldChg>
      <pc:sldChg chg="delSp del mod delAnim">
        <pc:chgData name="Elisabeth Thune" userId="f2759293-a4b6-4bd2-89a4-683e693a780a" providerId="ADAL" clId="{26984DA6-2CF4-4DEA-AEF5-31A2957011F5}" dt="2026-01-26T14:49:20.871" v="5" actId="47"/>
        <pc:sldMkLst>
          <pc:docMk/>
          <pc:sldMk cId="1005809343" sldId="259"/>
        </pc:sldMkLst>
        <pc:picChg chg="del">
          <ac:chgData name="Elisabeth Thune" userId="f2759293-a4b6-4bd2-89a4-683e693a780a" providerId="ADAL" clId="{26984DA6-2CF4-4DEA-AEF5-31A2957011F5}" dt="2026-01-26T14:48:46.344" v="2" actId="478"/>
          <ac:picMkLst>
            <pc:docMk/>
            <pc:sldMk cId="1005809343" sldId="259"/>
            <ac:picMk id="2" creationId="{E01FABCD-BF61-41A5-A676-157EC1DEFAF0}"/>
          </ac:picMkLst>
        </pc:picChg>
      </pc:sldChg>
      <pc:sldChg chg="addSp delSp modSp add del mod setBg modNotesTx">
        <pc:chgData name="Elisabeth Thune" userId="f2759293-a4b6-4bd2-89a4-683e693a780a" providerId="ADAL" clId="{26984DA6-2CF4-4DEA-AEF5-31A2957011F5}" dt="2026-01-26T19:05:31.670" v="7734" actId="20577"/>
        <pc:sldMkLst>
          <pc:docMk/>
          <pc:sldMk cId="0" sldId="260"/>
        </pc:sldMkLst>
        <pc:spChg chg="del mod">
          <ac:chgData name="Elisabeth Thune" userId="f2759293-a4b6-4bd2-89a4-683e693a780a" providerId="ADAL" clId="{26984DA6-2CF4-4DEA-AEF5-31A2957011F5}" dt="2026-01-26T16:58:20.796" v="1403" actId="478"/>
          <ac:spMkLst>
            <pc:docMk/>
            <pc:sldMk cId="0" sldId="260"/>
            <ac:spMk id="2" creationId="{0F74E3BF-86F5-DF71-0791-B8EE29E9638E}"/>
          </ac:spMkLst>
        </pc:spChg>
        <pc:spChg chg="mod">
          <ac:chgData name="Elisabeth Thune" userId="f2759293-a4b6-4bd2-89a4-683e693a780a" providerId="ADAL" clId="{26984DA6-2CF4-4DEA-AEF5-31A2957011F5}" dt="2026-01-26T16:57:52.547" v="1398"/>
          <ac:spMkLst>
            <pc:docMk/>
            <pc:sldMk cId="0" sldId="260"/>
            <ac:spMk id="4" creationId="{61F6960C-07D4-9858-3B54-871664345CB9}"/>
          </ac:spMkLst>
        </pc:spChg>
        <pc:spChg chg="mod">
          <ac:chgData name="Elisabeth Thune" userId="f2759293-a4b6-4bd2-89a4-683e693a780a" providerId="ADAL" clId="{26984DA6-2CF4-4DEA-AEF5-31A2957011F5}" dt="2026-01-26T18:10:02.469" v="4297" actId="14100"/>
          <ac:spMkLst>
            <pc:docMk/>
            <pc:sldMk cId="0" sldId="260"/>
            <ac:spMk id="5" creationId="{00000000-0000-0000-0000-000000000000}"/>
          </ac:spMkLst>
        </pc:spChg>
        <pc:spChg chg="del">
          <ac:chgData name="Elisabeth Thune" userId="f2759293-a4b6-4bd2-89a4-683e693a780a" providerId="ADAL" clId="{26984DA6-2CF4-4DEA-AEF5-31A2957011F5}" dt="2026-01-26T16:57:29.013" v="1394" actId="478"/>
          <ac:spMkLst>
            <pc:docMk/>
            <pc:sldMk cId="0" sldId="260"/>
            <ac:spMk id="7" creationId="{00000000-0000-0000-0000-000000000000}"/>
          </ac:spMkLst>
        </pc:spChg>
        <pc:spChg chg="add mod">
          <ac:chgData name="Elisabeth Thune" userId="f2759293-a4b6-4bd2-89a4-683e693a780a" providerId="ADAL" clId="{26984DA6-2CF4-4DEA-AEF5-31A2957011F5}" dt="2026-01-26T18:10:13.882" v="4298" actId="1076"/>
          <ac:spMkLst>
            <pc:docMk/>
            <pc:sldMk cId="0" sldId="260"/>
            <ac:spMk id="8" creationId="{F2850FC4-1B76-4714-A100-C34E38CF46F4}"/>
          </ac:spMkLst>
        </pc:spChg>
        <pc:spChg chg="del">
          <ac:chgData name="Elisabeth Thune" userId="f2759293-a4b6-4bd2-89a4-683e693a780a" providerId="ADAL" clId="{26984DA6-2CF4-4DEA-AEF5-31A2957011F5}" dt="2026-01-26T16:57:25.309" v="1393" actId="478"/>
          <ac:spMkLst>
            <pc:docMk/>
            <pc:sldMk cId="0" sldId="260"/>
            <ac:spMk id="12" creationId="{4A40A2A0-D28F-5C90-1A4F-32033DEBE3CA}"/>
          </ac:spMkLst>
        </pc:spChg>
      </pc:sldChg>
      <pc:sldChg chg="del">
        <pc:chgData name="Elisabeth Thune" userId="f2759293-a4b6-4bd2-89a4-683e693a780a" providerId="ADAL" clId="{26984DA6-2CF4-4DEA-AEF5-31A2957011F5}" dt="2026-01-26T15:02:38.239" v="310" actId="47"/>
        <pc:sldMkLst>
          <pc:docMk/>
          <pc:sldMk cId="2405313781" sldId="262"/>
        </pc:sldMkLst>
      </pc:sldChg>
      <pc:sldChg chg="addSp delSp modSp add mod modNotesTx">
        <pc:chgData name="Elisabeth Thune" userId="f2759293-a4b6-4bd2-89a4-683e693a780a" providerId="ADAL" clId="{26984DA6-2CF4-4DEA-AEF5-31A2957011F5}" dt="2026-01-26T19:22:19.056" v="8864" actId="1076"/>
        <pc:sldMkLst>
          <pc:docMk/>
          <pc:sldMk cId="0" sldId="263"/>
        </pc:sldMkLst>
        <pc:spChg chg="add mod">
          <ac:chgData name="Elisabeth Thune" userId="f2759293-a4b6-4bd2-89a4-683e693a780a" providerId="ADAL" clId="{26984DA6-2CF4-4DEA-AEF5-31A2957011F5}" dt="2026-01-26T17:49:04.240" v="3982"/>
          <ac:spMkLst>
            <pc:docMk/>
            <pc:sldMk cId="0" sldId="263"/>
            <ac:spMk id="2" creationId="{EF765CE0-7020-5497-D80E-C318A31C61E2}"/>
          </ac:spMkLst>
        </pc:spChg>
        <pc:spChg chg="mod">
          <ac:chgData name="Elisabeth Thune" userId="f2759293-a4b6-4bd2-89a4-683e693a780a" providerId="ADAL" clId="{26984DA6-2CF4-4DEA-AEF5-31A2957011F5}" dt="2026-01-26T17:01:56.216" v="1495" actId="20577"/>
          <ac:spMkLst>
            <pc:docMk/>
            <pc:sldMk cId="0" sldId="263"/>
            <ac:spMk id="3" creationId="{00000000-0000-0000-0000-000000000000}"/>
          </ac:spMkLst>
        </pc:spChg>
        <pc:spChg chg="del">
          <ac:chgData name="Elisabeth Thune" userId="f2759293-a4b6-4bd2-89a4-683e693a780a" providerId="ADAL" clId="{26984DA6-2CF4-4DEA-AEF5-31A2957011F5}" dt="2026-01-26T19:20:01.403" v="8748" actId="478"/>
          <ac:spMkLst>
            <pc:docMk/>
            <pc:sldMk cId="0" sldId="263"/>
            <ac:spMk id="5" creationId="{84A45E3A-06C7-27D1-4C60-53A90363F075}"/>
          </ac:spMkLst>
        </pc:spChg>
        <pc:spChg chg="add mod">
          <ac:chgData name="Elisabeth Thune" userId="f2759293-a4b6-4bd2-89a4-683e693a780a" providerId="ADAL" clId="{26984DA6-2CF4-4DEA-AEF5-31A2957011F5}" dt="2026-01-26T19:22:19.056" v="8864" actId="1076"/>
          <ac:spMkLst>
            <pc:docMk/>
            <pc:sldMk cId="0" sldId="263"/>
            <ac:spMk id="7" creationId="{46E3D994-E947-3949-4395-7D9C0BA50A24}"/>
          </ac:spMkLst>
        </pc:spChg>
        <pc:spChg chg="del mod">
          <ac:chgData name="Elisabeth Thune" userId="f2759293-a4b6-4bd2-89a4-683e693a780a" providerId="ADAL" clId="{26984DA6-2CF4-4DEA-AEF5-31A2957011F5}" dt="2026-01-26T19:20:06.543" v="8750" actId="478"/>
          <ac:spMkLst>
            <pc:docMk/>
            <pc:sldMk cId="0" sldId="263"/>
            <ac:spMk id="8" creationId="{11975C42-8908-5081-CF38-328E80EEFD2D}"/>
          </ac:spMkLst>
        </pc:spChg>
        <pc:spChg chg="del">
          <ac:chgData name="Elisabeth Thune" userId="f2759293-a4b6-4bd2-89a4-683e693a780a" providerId="ADAL" clId="{26984DA6-2CF4-4DEA-AEF5-31A2957011F5}" dt="2026-01-26T17:01:51.938" v="1491" actId="478"/>
          <ac:spMkLst>
            <pc:docMk/>
            <pc:sldMk cId="0" sldId="263"/>
            <ac:spMk id="15" creationId="{0B57A68D-AA64-59C0-1CDD-33CB03CEEA2D}"/>
          </ac:spMkLst>
        </pc:spChg>
        <pc:picChg chg="add">
          <ac:chgData name="Elisabeth Thune" userId="f2759293-a4b6-4bd2-89a4-683e693a780a" providerId="ADAL" clId="{26984DA6-2CF4-4DEA-AEF5-31A2957011F5}" dt="2026-01-26T17:49:08.401" v="3983"/>
          <ac:picMkLst>
            <pc:docMk/>
            <pc:sldMk cId="0" sldId="263"/>
            <ac:picMk id="4" creationId="{C2CE18D9-0FE0-97D4-B318-1BF5CA14E72A}"/>
          </ac:picMkLst>
        </pc:picChg>
        <pc:picChg chg="ord">
          <ac:chgData name="Elisabeth Thune" userId="f2759293-a4b6-4bd2-89a4-683e693a780a" providerId="ADAL" clId="{26984DA6-2CF4-4DEA-AEF5-31A2957011F5}" dt="2026-01-26T19:20:17.758" v="8751" actId="167"/>
          <ac:picMkLst>
            <pc:docMk/>
            <pc:sldMk cId="0" sldId="263"/>
            <ac:picMk id="6" creationId="{75F2759C-4422-EFD7-E8F9-F287EA58E3C5}"/>
          </ac:picMkLst>
        </pc:picChg>
      </pc:sldChg>
      <pc:sldChg chg="del">
        <pc:chgData name="Elisabeth Thune" userId="f2759293-a4b6-4bd2-89a4-683e693a780a" providerId="ADAL" clId="{26984DA6-2CF4-4DEA-AEF5-31A2957011F5}" dt="2026-01-26T15:00:06.763" v="305" actId="47"/>
        <pc:sldMkLst>
          <pc:docMk/>
          <pc:sldMk cId="1591138600" sldId="277"/>
        </pc:sldMkLst>
      </pc:sldChg>
      <pc:sldChg chg="add del">
        <pc:chgData name="Elisabeth Thune" userId="f2759293-a4b6-4bd2-89a4-683e693a780a" providerId="ADAL" clId="{26984DA6-2CF4-4DEA-AEF5-31A2957011F5}" dt="2026-01-26T16:23:00.726" v="589" actId="47"/>
        <pc:sldMkLst>
          <pc:docMk/>
          <pc:sldMk cId="2333785640" sldId="1028"/>
        </pc:sldMkLst>
      </pc:sldChg>
      <pc:sldChg chg="del">
        <pc:chgData name="Elisabeth Thune" userId="f2759293-a4b6-4bd2-89a4-683e693a780a" providerId="ADAL" clId="{26984DA6-2CF4-4DEA-AEF5-31A2957011F5}" dt="2026-01-26T19:22:21.260" v="8865" actId="47"/>
        <pc:sldMkLst>
          <pc:docMk/>
          <pc:sldMk cId="146507520" sldId="1031"/>
        </pc:sldMkLst>
      </pc:sldChg>
      <pc:sldChg chg="addSp delSp modSp mod ord setBg modNotesTx">
        <pc:chgData name="Elisabeth Thune" userId="f2759293-a4b6-4bd2-89a4-683e693a780a" providerId="ADAL" clId="{26984DA6-2CF4-4DEA-AEF5-31A2957011F5}" dt="2026-01-27T06:51:33.197" v="8866" actId="6549"/>
        <pc:sldMkLst>
          <pc:docMk/>
          <pc:sldMk cId="4228144005" sldId="1032"/>
        </pc:sldMkLst>
        <pc:spChg chg="del mod ord">
          <ac:chgData name="Elisabeth Thune" userId="f2759293-a4b6-4bd2-89a4-683e693a780a" providerId="ADAL" clId="{26984DA6-2CF4-4DEA-AEF5-31A2957011F5}" dt="2026-01-26T16:45:16.881" v="1282" actId="478"/>
          <ac:spMkLst>
            <pc:docMk/>
            <pc:sldMk cId="4228144005" sldId="1032"/>
            <ac:spMk id="2" creationId="{0D846763-7DAD-6EC9-5AEE-3757763260C4}"/>
          </ac:spMkLst>
        </pc:spChg>
        <pc:spChg chg="add del mod">
          <ac:chgData name="Elisabeth Thune" userId="f2759293-a4b6-4bd2-89a4-683e693a780a" providerId="ADAL" clId="{26984DA6-2CF4-4DEA-AEF5-31A2957011F5}" dt="2026-01-26T17:47:20.382" v="3974" actId="478"/>
          <ac:spMkLst>
            <pc:docMk/>
            <pc:sldMk cId="4228144005" sldId="1032"/>
            <ac:spMk id="5" creationId="{E20327A1-40E3-561B-DB44-0B8D9EEC8969}"/>
          </ac:spMkLst>
        </pc:spChg>
        <pc:spChg chg="add del mod ord">
          <ac:chgData name="Elisabeth Thune" userId="f2759293-a4b6-4bd2-89a4-683e693a780a" providerId="ADAL" clId="{26984DA6-2CF4-4DEA-AEF5-31A2957011F5}" dt="2026-01-26T16:53:00.383" v="1368" actId="478"/>
          <ac:spMkLst>
            <pc:docMk/>
            <pc:sldMk cId="4228144005" sldId="1032"/>
            <ac:spMk id="6" creationId="{E60CAD52-1D83-5DE2-5DB0-9D57264C2658}"/>
          </ac:spMkLst>
        </pc:spChg>
        <pc:picChg chg="mod">
          <ac:chgData name="Elisabeth Thune" userId="f2759293-a4b6-4bd2-89a4-683e693a780a" providerId="ADAL" clId="{26984DA6-2CF4-4DEA-AEF5-31A2957011F5}" dt="2026-01-26T17:47:12.428" v="3971" actId="1076"/>
          <ac:picMkLst>
            <pc:docMk/>
            <pc:sldMk cId="4228144005" sldId="1032"/>
            <ac:picMk id="4" creationId="{3F7700E8-595D-B3E0-7ACB-322E97A94CB2}"/>
          </ac:picMkLst>
        </pc:picChg>
        <pc:picChg chg="mod">
          <ac:chgData name="Elisabeth Thune" userId="f2759293-a4b6-4bd2-89a4-683e693a780a" providerId="ADAL" clId="{26984DA6-2CF4-4DEA-AEF5-31A2957011F5}" dt="2026-01-26T17:47:16.004" v="3973" actId="1076"/>
          <ac:picMkLst>
            <pc:docMk/>
            <pc:sldMk cId="4228144005" sldId="1032"/>
            <ac:picMk id="7" creationId="{CF503636-FCC0-B997-394B-6D4EE659C7AC}"/>
          </ac:picMkLst>
        </pc:picChg>
        <pc:picChg chg="add del">
          <ac:chgData name="Elisabeth Thune" userId="f2759293-a4b6-4bd2-89a4-683e693a780a" providerId="ADAL" clId="{26984DA6-2CF4-4DEA-AEF5-31A2957011F5}" dt="2026-01-26T16:57:09.458" v="1391" actId="478"/>
          <ac:picMkLst>
            <pc:docMk/>
            <pc:sldMk cId="4228144005" sldId="1032"/>
            <ac:picMk id="8" creationId="{850507C1-2D00-2547-7C55-27BBE1999C13}"/>
          </ac:picMkLst>
        </pc:picChg>
        <pc:picChg chg="mod">
          <ac:chgData name="Elisabeth Thune" userId="f2759293-a4b6-4bd2-89a4-683e693a780a" providerId="ADAL" clId="{26984DA6-2CF4-4DEA-AEF5-31A2957011F5}" dt="2026-01-26T17:47:13.892" v="3972" actId="1076"/>
          <ac:picMkLst>
            <pc:docMk/>
            <pc:sldMk cId="4228144005" sldId="1032"/>
            <ac:picMk id="9" creationId="{1BF3281E-4206-0522-BDEA-B2A3CDA7A787}"/>
          </ac:picMkLst>
        </pc:picChg>
        <pc:picChg chg="mod">
          <ac:chgData name="Elisabeth Thune" userId="f2759293-a4b6-4bd2-89a4-683e693a780a" providerId="ADAL" clId="{26984DA6-2CF4-4DEA-AEF5-31A2957011F5}" dt="2026-01-26T17:47:10.860" v="3970" actId="1076"/>
          <ac:picMkLst>
            <pc:docMk/>
            <pc:sldMk cId="4228144005" sldId="1032"/>
            <ac:picMk id="21" creationId="{E6F03364-4A9F-32E6-1137-90508F6DD077}"/>
          </ac:picMkLst>
        </pc:picChg>
        <pc:picChg chg="mod">
          <ac:chgData name="Elisabeth Thune" userId="f2759293-a4b6-4bd2-89a4-683e693a780a" providerId="ADAL" clId="{26984DA6-2CF4-4DEA-AEF5-31A2957011F5}" dt="2026-01-26T17:47:08.746" v="3969" actId="1076"/>
          <ac:picMkLst>
            <pc:docMk/>
            <pc:sldMk cId="4228144005" sldId="1032"/>
            <ac:picMk id="29" creationId="{BC2FFE79-BCFF-38E1-FD8C-0A887FC60CC0}"/>
          </ac:picMkLst>
        </pc:picChg>
      </pc:sldChg>
      <pc:sldChg chg="del">
        <pc:chgData name="Elisabeth Thune" userId="f2759293-a4b6-4bd2-89a4-683e693a780a" providerId="ADAL" clId="{26984DA6-2CF4-4DEA-AEF5-31A2957011F5}" dt="2026-01-26T15:00:01.466" v="304" actId="47"/>
        <pc:sldMkLst>
          <pc:docMk/>
          <pc:sldMk cId="1480184225" sldId="1033"/>
        </pc:sldMkLst>
      </pc:sldChg>
      <pc:sldChg chg="add del">
        <pc:chgData name="Elisabeth Thune" userId="f2759293-a4b6-4bd2-89a4-683e693a780a" providerId="ADAL" clId="{26984DA6-2CF4-4DEA-AEF5-31A2957011F5}" dt="2026-01-26T14:59:47.485" v="302" actId="47"/>
        <pc:sldMkLst>
          <pc:docMk/>
          <pc:sldMk cId="2450885116" sldId="1034"/>
        </pc:sldMkLst>
      </pc:sldChg>
      <pc:sldChg chg="addSp delSp modSp mod ord modNotesTx">
        <pc:chgData name="Elisabeth Thune" userId="f2759293-a4b6-4bd2-89a4-683e693a780a" providerId="ADAL" clId="{26984DA6-2CF4-4DEA-AEF5-31A2957011F5}" dt="2026-01-27T06:53:06.974" v="8914" actId="20577"/>
        <pc:sldMkLst>
          <pc:docMk/>
          <pc:sldMk cId="1808470133" sldId="1037"/>
        </pc:sldMkLst>
        <pc:spChg chg="add mod">
          <ac:chgData name="Elisabeth Thune" userId="f2759293-a4b6-4bd2-89a4-683e693a780a" providerId="ADAL" clId="{26984DA6-2CF4-4DEA-AEF5-31A2957011F5}" dt="2026-01-26T15:52:17.579" v="540" actId="1076"/>
          <ac:spMkLst>
            <pc:docMk/>
            <pc:sldMk cId="1808470133" sldId="1037"/>
            <ac:spMk id="4" creationId="{99FB2029-B497-D66B-74C5-1430445DD301}"/>
          </ac:spMkLst>
        </pc:spChg>
        <pc:spChg chg="del mod">
          <ac:chgData name="Elisabeth Thune" userId="f2759293-a4b6-4bd2-89a4-683e693a780a" providerId="ADAL" clId="{26984DA6-2CF4-4DEA-AEF5-31A2957011F5}" dt="2026-01-26T18:54:43.087" v="7437" actId="478"/>
          <ac:spMkLst>
            <pc:docMk/>
            <pc:sldMk cId="1808470133" sldId="1037"/>
            <ac:spMk id="6" creationId="{D5095AF4-2948-4AA7-0F43-8B915C92BA77}"/>
          </ac:spMkLst>
        </pc:spChg>
        <pc:spChg chg="del">
          <ac:chgData name="Elisabeth Thune" userId="f2759293-a4b6-4bd2-89a4-683e693a780a" providerId="ADAL" clId="{26984DA6-2CF4-4DEA-AEF5-31A2957011F5}" dt="2026-01-26T15:50:27.852" v="526" actId="478"/>
          <ac:spMkLst>
            <pc:docMk/>
            <pc:sldMk cId="1808470133" sldId="1037"/>
            <ac:spMk id="15" creationId="{61CA6ACB-D2E1-BE43-837A-4C26C1A9E8E0}"/>
          </ac:spMkLst>
        </pc:spChg>
        <pc:picChg chg="add del mod">
          <ac:chgData name="Elisabeth Thune" userId="f2759293-a4b6-4bd2-89a4-683e693a780a" providerId="ADAL" clId="{26984DA6-2CF4-4DEA-AEF5-31A2957011F5}" dt="2026-01-26T15:47:31.637" v="366" actId="478"/>
          <ac:picMkLst>
            <pc:docMk/>
            <pc:sldMk cId="1808470133" sldId="1037"/>
            <ac:picMk id="2" creationId="{990C438D-12E5-4394-BBE3-F31BB7D578CB}"/>
          </ac:picMkLst>
        </pc:picChg>
        <pc:picChg chg="del mod">
          <ac:chgData name="Elisabeth Thune" userId="f2759293-a4b6-4bd2-89a4-683e693a780a" providerId="ADAL" clId="{26984DA6-2CF4-4DEA-AEF5-31A2957011F5}" dt="2026-01-26T18:54:45.202" v="7438" actId="478"/>
          <ac:picMkLst>
            <pc:docMk/>
            <pc:sldMk cId="1808470133" sldId="1037"/>
            <ac:picMk id="3" creationId="{14BB2FC0-409A-FC6C-8F57-E2E8E3C4EACE}"/>
          </ac:picMkLst>
        </pc:picChg>
        <pc:picChg chg="add mod ord">
          <ac:chgData name="Elisabeth Thune" userId="f2759293-a4b6-4bd2-89a4-683e693a780a" providerId="ADAL" clId="{26984DA6-2CF4-4DEA-AEF5-31A2957011F5}" dt="2026-01-26T18:55:09.545" v="7445" actId="167"/>
          <ac:picMkLst>
            <pc:docMk/>
            <pc:sldMk cId="1808470133" sldId="1037"/>
            <ac:picMk id="5" creationId="{CC505278-6B9D-763A-24FB-A50EAD2CE036}"/>
          </ac:picMkLst>
        </pc:picChg>
        <pc:picChg chg="add del">
          <ac:chgData name="Elisabeth Thune" userId="f2759293-a4b6-4bd2-89a4-683e693a780a" providerId="ADAL" clId="{26984DA6-2CF4-4DEA-AEF5-31A2957011F5}" dt="2026-01-26T15:47:34.452" v="368" actId="478"/>
          <ac:picMkLst>
            <pc:docMk/>
            <pc:sldMk cId="1808470133" sldId="1037"/>
            <ac:picMk id="7" creationId="{1D143F00-6FE8-AB06-CB7B-62F04E47870E}"/>
          </ac:picMkLst>
        </pc:picChg>
        <pc:picChg chg="del">
          <ac:chgData name="Elisabeth Thune" userId="f2759293-a4b6-4bd2-89a4-683e693a780a" providerId="ADAL" clId="{26984DA6-2CF4-4DEA-AEF5-31A2957011F5}" dt="2026-01-26T15:47:32.596" v="367" actId="478"/>
          <ac:picMkLst>
            <pc:docMk/>
            <pc:sldMk cId="1808470133" sldId="1037"/>
            <ac:picMk id="8" creationId="{4A619FB8-1D80-47AB-9689-FA61220789F2}"/>
          </ac:picMkLst>
        </pc:picChg>
        <pc:picChg chg="del">
          <ac:chgData name="Elisabeth Thune" userId="f2759293-a4b6-4bd2-89a4-683e693a780a" providerId="ADAL" clId="{26984DA6-2CF4-4DEA-AEF5-31A2957011F5}" dt="2026-01-26T15:47:10.416" v="360" actId="478"/>
          <ac:picMkLst>
            <pc:docMk/>
            <pc:sldMk cId="1808470133" sldId="1037"/>
            <ac:picMk id="9" creationId="{BC963D57-3795-9005-EE63-004E1C54EAC0}"/>
          </ac:picMkLst>
        </pc:picChg>
        <pc:picChg chg="del">
          <ac:chgData name="Elisabeth Thune" userId="f2759293-a4b6-4bd2-89a4-683e693a780a" providerId="ADAL" clId="{26984DA6-2CF4-4DEA-AEF5-31A2957011F5}" dt="2026-01-26T15:47:35.461" v="369" actId="478"/>
          <ac:picMkLst>
            <pc:docMk/>
            <pc:sldMk cId="1808470133" sldId="1037"/>
            <ac:picMk id="10" creationId="{B9E8433B-3477-3EF3-FB88-FEDF7F69AC1D}"/>
          </ac:picMkLst>
        </pc:picChg>
        <pc:picChg chg="del">
          <ac:chgData name="Elisabeth Thune" userId="f2759293-a4b6-4bd2-89a4-683e693a780a" providerId="ADAL" clId="{26984DA6-2CF4-4DEA-AEF5-31A2957011F5}" dt="2026-01-26T15:47:08.769" v="358" actId="478"/>
          <ac:picMkLst>
            <pc:docMk/>
            <pc:sldMk cId="1808470133" sldId="1037"/>
            <ac:picMk id="11" creationId="{9F00A289-735C-A53D-A303-56171DED0828}"/>
          </ac:picMkLst>
        </pc:picChg>
        <pc:picChg chg="del">
          <ac:chgData name="Elisabeth Thune" userId="f2759293-a4b6-4bd2-89a4-683e693a780a" providerId="ADAL" clId="{26984DA6-2CF4-4DEA-AEF5-31A2957011F5}" dt="2026-01-26T15:47:09.794" v="359" actId="478"/>
          <ac:picMkLst>
            <pc:docMk/>
            <pc:sldMk cId="1808470133" sldId="1037"/>
            <ac:picMk id="12" creationId="{2619FA73-8D0C-F099-C7AC-FBF8BDD33E6B}"/>
          </ac:picMkLst>
        </pc:picChg>
      </pc:sldChg>
      <pc:sldChg chg="del">
        <pc:chgData name="Elisabeth Thune" userId="f2759293-a4b6-4bd2-89a4-683e693a780a" providerId="ADAL" clId="{26984DA6-2CF4-4DEA-AEF5-31A2957011F5}" dt="2026-01-26T14:59:55.140" v="303" actId="47"/>
        <pc:sldMkLst>
          <pc:docMk/>
          <pc:sldMk cId="838679220" sldId="1044"/>
        </pc:sldMkLst>
      </pc:sldChg>
      <pc:sldChg chg="del">
        <pc:chgData name="Elisabeth Thune" userId="f2759293-a4b6-4bd2-89a4-683e693a780a" providerId="ADAL" clId="{26984DA6-2CF4-4DEA-AEF5-31A2957011F5}" dt="2026-01-26T15:02:23.570" v="309" actId="47"/>
        <pc:sldMkLst>
          <pc:docMk/>
          <pc:sldMk cId="1060208854" sldId="1046"/>
        </pc:sldMkLst>
      </pc:sldChg>
      <pc:sldChg chg="addSp delSp modSp del mod ord modNotesTx">
        <pc:chgData name="Elisabeth Thune" userId="f2759293-a4b6-4bd2-89a4-683e693a780a" providerId="ADAL" clId="{26984DA6-2CF4-4DEA-AEF5-31A2957011F5}" dt="2026-01-26T18:25:56.237" v="5332" actId="2696"/>
        <pc:sldMkLst>
          <pc:docMk/>
          <pc:sldMk cId="2916554602" sldId="1047"/>
        </pc:sldMkLst>
        <pc:spChg chg="add mod">
          <ac:chgData name="Elisabeth Thune" userId="f2759293-a4b6-4bd2-89a4-683e693a780a" providerId="ADAL" clId="{26984DA6-2CF4-4DEA-AEF5-31A2957011F5}" dt="2026-01-26T18:25:49.554" v="5330" actId="478"/>
          <ac:spMkLst>
            <pc:docMk/>
            <pc:sldMk cId="2916554602" sldId="1047"/>
            <ac:spMk id="4" creationId="{B05F93A7-2BE8-989A-5494-7E69892B9604}"/>
          </ac:spMkLst>
        </pc:spChg>
        <pc:picChg chg="add mod">
          <ac:chgData name="Elisabeth Thune" userId="f2759293-a4b6-4bd2-89a4-683e693a780a" providerId="ADAL" clId="{26984DA6-2CF4-4DEA-AEF5-31A2957011F5}" dt="2026-01-26T18:25:52.184" v="5331" actId="1076"/>
          <ac:picMkLst>
            <pc:docMk/>
            <pc:sldMk cId="2916554602" sldId="1047"/>
            <ac:picMk id="2" creationId="{FCE45BAD-0E5F-0A5D-21D5-F8DC9B1BF64B}"/>
          </ac:picMkLst>
        </pc:picChg>
        <pc:picChg chg="del">
          <ac:chgData name="Elisabeth Thune" userId="f2759293-a4b6-4bd2-89a4-683e693a780a" providerId="ADAL" clId="{26984DA6-2CF4-4DEA-AEF5-31A2957011F5}" dt="2026-01-26T18:25:49.554" v="5330" actId="478"/>
          <ac:picMkLst>
            <pc:docMk/>
            <pc:sldMk cId="2916554602" sldId="1047"/>
            <ac:picMk id="12" creationId="{A598EAB5-4822-C2F2-F980-3C9A5660CE0C}"/>
          </ac:picMkLst>
        </pc:picChg>
      </pc:sldChg>
      <pc:sldChg chg="del ord modNotesTx">
        <pc:chgData name="Elisabeth Thune" userId="f2759293-a4b6-4bd2-89a4-683e693a780a" providerId="ADAL" clId="{26984DA6-2CF4-4DEA-AEF5-31A2957011F5}" dt="2026-01-26T19:15:50.770" v="8599" actId="47"/>
        <pc:sldMkLst>
          <pc:docMk/>
          <pc:sldMk cId="1873475482" sldId="1048"/>
        </pc:sldMkLst>
      </pc:sldChg>
      <pc:sldChg chg="addSp delSp modSp del mod ord modClrScheme delAnim chgLayout">
        <pc:chgData name="Elisabeth Thune" userId="f2759293-a4b6-4bd2-89a4-683e693a780a" providerId="ADAL" clId="{26984DA6-2CF4-4DEA-AEF5-31A2957011F5}" dt="2026-01-26T19:15:59.526" v="8601" actId="47"/>
        <pc:sldMkLst>
          <pc:docMk/>
          <pc:sldMk cId="2242688295" sldId="1049"/>
        </pc:sldMkLst>
        <pc:spChg chg="add mod">
          <ac:chgData name="Elisabeth Thune" userId="f2759293-a4b6-4bd2-89a4-683e693a780a" providerId="ADAL" clId="{26984DA6-2CF4-4DEA-AEF5-31A2957011F5}" dt="2026-01-26T18:54:35.461" v="7436" actId="21"/>
          <ac:spMkLst>
            <pc:docMk/>
            <pc:sldMk cId="2242688295" sldId="1049"/>
            <ac:spMk id="4" creationId="{D8F5BAB0-47BD-7EE6-7AAB-7103F6376E8F}"/>
          </ac:spMkLst>
        </pc:spChg>
        <pc:spChg chg="add mod">
          <ac:chgData name="Elisabeth Thune" userId="f2759293-a4b6-4bd2-89a4-683e693a780a" providerId="ADAL" clId="{26984DA6-2CF4-4DEA-AEF5-31A2957011F5}" dt="2026-01-26T15:54:32.011" v="548" actId="26606"/>
          <ac:spMkLst>
            <pc:docMk/>
            <pc:sldMk cId="2242688295" sldId="1049"/>
            <ac:spMk id="15" creationId="{83ACEF6D-43F7-33EF-FBB7-7B56A905AFB2}"/>
          </ac:spMkLst>
        </pc:spChg>
        <pc:spChg chg="add del mod">
          <ac:chgData name="Elisabeth Thune" userId="f2759293-a4b6-4bd2-89a4-683e693a780a" providerId="ADAL" clId="{26984DA6-2CF4-4DEA-AEF5-31A2957011F5}" dt="2026-01-26T16:07:58.297" v="570"/>
          <ac:spMkLst>
            <pc:docMk/>
            <pc:sldMk cId="2242688295" sldId="1049"/>
            <ac:spMk id="17" creationId="{E6D41199-C4F3-7DD6-44D3-9ED715391C48}"/>
          </ac:spMkLst>
        </pc:spChg>
        <pc:picChg chg="add del mod">
          <ac:chgData name="Elisabeth Thune" userId="f2759293-a4b6-4bd2-89a4-683e693a780a" providerId="ADAL" clId="{26984DA6-2CF4-4DEA-AEF5-31A2957011F5}" dt="2026-01-26T18:54:35.461" v="7436" actId="21"/>
          <ac:picMkLst>
            <pc:docMk/>
            <pc:sldMk cId="2242688295" sldId="1049"/>
            <ac:picMk id="2" creationId="{9E2CF91B-37B6-C05A-0F29-79264D65FEE9}"/>
          </ac:picMkLst>
        </pc:picChg>
        <pc:picChg chg="del">
          <ac:chgData name="Elisabeth Thune" userId="f2759293-a4b6-4bd2-89a4-683e693a780a" providerId="ADAL" clId="{26984DA6-2CF4-4DEA-AEF5-31A2957011F5}" dt="2026-01-26T15:00:36.942" v="307" actId="478"/>
          <ac:picMkLst>
            <pc:docMk/>
            <pc:sldMk cId="2242688295" sldId="1049"/>
            <ac:picMk id="5" creationId="{DB855264-1EE4-2BA3-9FFB-66DF69AAB411}"/>
          </ac:picMkLst>
        </pc:picChg>
        <pc:picChg chg="del mod">
          <ac:chgData name="Elisabeth Thune" userId="f2759293-a4b6-4bd2-89a4-683e693a780a" providerId="ADAL" clId="{26984DA6-2CF4-4DEA-AEF5-31A2957011F5}" dt="2026-01-26T18:32:24.642" v="5947" actId="21"/>
          <ac:picMkLst>
            <pc:docMk/>
            <pc:sldMk cId="2242688295" sldId="1049"/>
            <ac:picMk id="10" creationId="{51ECE8D9-E273-63F3-A441-1FF427947AD1}"/>
          </ac:picMkLst>
        </pc:picChg>
      </pc:sldChg>
      <pc:sldChg chg="del">
        <pc:chgData name="Elisabeth Thune" userId="f2759293-a4b6-4bd2-89a4-683e693a780a" providerId="ADAL" clId="{26984DA6-2CF4-4DEA-AEF5-31A2957011F5}" dt="2026-01-26T15:00:28.847" v="306" actId="47"/>
        <pc:sldMkLst>
          <pc:docMk/>
          <pc:sldMk cId="4111324967" sldId="1050"/>
        </pc:sldMkLst>
      </pc:sldChg>
      <pc:sldChg chg="del">
        <pc:chgData name="Elisabeth Thune" userId="f2759293-a4b6-4bd2-89a4-683e693a780a" providerId="ADAL" clId="{26984DA6-2CF4-4DEA-AEF5-31A2957011F5}" dt="2026-01-26T15:03:32.873" v="312" actId="47"/>
        <pc:sldMkLst>
          <pc:docMk/>
          <pc:sldMk cId="1849117875" sldId="1051"/>
        </pc:sldMkLst>
      </pc:sldChg>
      <pc:sldChg chg="del">
        <pc:chgData name="Elisabeth Thune" userId="f2759293-a4b6-4bd2-89a4-683e693a780a" providerId="ADAL" clId="{26984DA6-2CF4-4DEA-AEF5-31A2957011F5}" dt="2026-01-26T15:04:41.933" v="323" actId="47"/>
        <pc:sldMkLst>
          <pc:docMk/>
          <pc:sldMk cId="2620996362" sldId="1052"/>
        </pc:sldMkLst>
      </pc:sldChg>
      <pc:sldChg chg="del">
        <pc:chgData name="Elisabeth Thune" userId="f2759293-a4b6-4bd2-89a4-683e693a780a" providerId="ADAL" clId="{26984DA6-2CF4-4DEA-AEF5-31A2957011F5}" dt="2026-01-26T15:04:48.564" v="325" actId="47"/>
        <pc:sldMkLst>
          <pc:docMk/>
          <pc:sldMk cId="1700192565" sldId="1053"/>
        </pc:sldMkLst>
      </pc:sldChg>
      <pc:sldChg chg="del">
        <pc:chgData name="Elisabeth Thune" userId="f2759293-a4b6-4bd2-89a4-683e693a780a" providerId="ADAL" clId="{26984DA6-2CF4-4DEA-AEF5-31A2957011F5}" dt="2026-01-26T15:04:47.155" v="324" actId="47"/>
        <pc:sldMkLst>
          <pc:docMk/>
          <pc:sldMk cId="885104317" sldId="1054"/>
        </pc:sldMkLst>
      </pc:sldChg>
      <pc:sldChg chg="del">
        <pc:chgData name="Elisabeth Thune" userId="f2759293-a4b6-4bd2-89a4-683e693a780a" providerId="ADAL" clId="{26984DA6-2CF4-4DEA-AEF5-31A2957011F5}" dt="2026-01-26T18:56:01.885" v="7451" actId="47"/>
        <pc:sldMkLst>
          <pc:docMk/>
          <pc:sldMk cId="3641329630" sldId="1055"/>
        </pc:sldMkLst>
      </pc:sldChg>
      <pc:sldChg chg="addSp modSp new del mod">
        <pc:chgData name="Elisabeth Thune" userId="f2759293-a4b6-4bd2-89a4-683e693a780a" providerId="ADAL" clId="{26984DA6-2CF4-4DEA-AEF5-31A2957011F5}" dt="2026-01-26T18:55:46.783" v="7450" actId="47"/>
        <pc:sldMkLst>
          <pc:docMk/>
          <pc:sldMk cId="216987308" sldId="1056"/>
        </pc:sldMkLst>
        <pc:spChg chg="mod">
          <ac:chgData name="Elisabeth Thune" userId="f2759293-a4b6-4bd2-89a4-683e693a780a" providerId="ADAL" clId="{26984DA6-2CF4-4DEA-AEF5-31A2957011F5}" dt="2026-01-26T14:49:47.671" v="37" actId="20577"/>
          <ac:spMkLst>
            <pc:docMk/>
            <pc:sldMk cId="216987308" sldId="1056"/>
            <ac:spMk id="2" creationId="{D7C1CE43-0358-C7FB-AC29-9111639BF2FA}"/>
          </ac:spMkLst>
        </pc:spChg>
        <pc:spChg chg="mod">
          <ac:chgData name="Elisabeth Thune" userId="f2759293-a4b6-4bd2-89a4-683e693a780a" providerId="ADAL" clId="{26984DA6-2CF4-4DEA-AEF5-31A2957011F5}" dt="2026-01-26T17:31:22.224" v="2689" actId="27636"/>
          <ac:spMkLst>
            <pc:docMk/>
            <pc:sldMk cId="216987308" sldId="1056"/>
            <ac:spMk id="3" creationId="{5C25D78E-A6BF-7E2F-7324-99CA0C1BCC4A}"/>
          </ac:spMkLst>
        </pc:spChg>
        <pc:spChg chg="add">
          <ac:chgData name="Elisabeth Thune" userId="f2759293-a4b6-4bd2-89a4-683e693a780a" providerId="ADAL" clId="{26984DA6-2CF4-4DEA-AEF5-31A2957011F5}" dt="2026-01-26T14:52:13.609" v="70"/>
          <ac:spMkLst>
            <pc:docMk/>
            <pc:sldMk cId="216987308" sldId="1056"/>
            <ac:spMk id="4" creationId="{529CF565-8814-DAE1-D254-650F969A2E41}"/>
          </ac:spMkLst>
        </pc:spChg>
        <pc:spChg chg="add">
          <ac:chgData name="Elisabeth Thune" userId="f2759293-a4b6-4bd2-89a4-683e693a780a" providerId="ADAL" clId="{26984DA6-2CF4-4DEA-AEF5-31A2957011F5}" dt="2026-01-26T14:52:20.925" v="71"/>
          <ac:spMkLst>
            <pc:docMk/>
            <pc:sldMk cId="216987308" sldId="1056"/>
            <ac:spMk id="5" creationId="{EB1DC9CD-3533-ECDB-248F-643EEF87A376}"/>
          </ac:spMkLst>
        </pc:spChg>
      </pc:sldChg>
      <pc:sldChg chg="addSp delSp modSp new del mod modClrScheme chgLayout">
        <pc:chgData name="Elisabeth Thune" userId="f2759293-a4b6-4bd2-89a4-683e693a780a" providerId="ADAL" clId="{26984DA6-2CF4-4DEA-AEF5-31A2957011F5}" dt="2026-01-26T18:58:31.471" v="7453" actId="47"/>
        <pc:sldMkLst>
          <pc:docMk/>
          <pc:sldMk cId="4225592680" sldId="1057"/>
        </pc:sldMkLst>
        <pc:spChg chg="del">
          <ac:chgData name="Elisabeth Thune" userId="f2759293-a4b6-4bd2-89a4-683e693a780a" providerId="ADAL" clId="{26984DA6-2CF4-4DEA-AEF5-31A2957011F5}" dt="2026-01-26T14:56:10.291" v="231" actId="26606"/>
          <ac:spMkLst>
            <pc:docMk/>
            <pc:sldMk cId="4225592680" sldId="1057"/>
            <ac:spMk id="2" creationId="{0E80C6F2-E490-F4F8-D096-9A9DC2D30E8E}"/>
          </ac:spMkLst>
        </pc:spChg>
        <pc:spChg chg="del">
          <ac:chgData name="Elisabeth Thune" userId="f2759293-a4b6-4bd2-89a4-683e693a780a" providerId="ADAL" clId="{26984DA6-2CF4-4DEA-AEF5-31A2957011F5}" dt="2026-01-26T14:56:05.748" v="228" actId="22"/>
          <ac:spMkLst>
            <pc:docMk/>
            <pc:sldMk cId="4225592680" sldId="1057"/>
            <ac:spMk id="3" creationId="{FEE34024-D00C-61E8-6736-0C4B8C8B4D68}"/>
          </ac:spMkLst>
        </pc:spChg>
        <pc:spChg chg="add mod">
          <ac:chgData name="Elisabeth Thune" userId="f2759293-a4b6-4bd2-89a4-683e693a780a" providerId="ADAL" clId="{26984DA6-2CF4-4DEA-AEF5-31A2957011F5}" dt="2026-01-26T14:56:20.710" v="267" actId="20577"/>
          <ac:spMkLst>
            <pc:docMk/>
            <pc:sldMk cId="4225592680" sldId="1057"/>
            <ac:spMk id="10" creationId="{9D02D40B-91EA-A750-B3B7-0ED68A240669}"/>
          </ac:spMkLst>
        </pc:spChg>
        <pc:spChg chg="add mod">
          <ac:chgData name="Elisabeth Thune" userId="f2759293-a4b6-4bd2-89a4-683e693a780a" providerId="ADAL" clId="{26984DA6-2CF4-4DEA-AEF5-31A2957011F5}" dt="2026-01-26T14:56:10.291" v="231" actId="26606"/>
          <ac:spMkLst>
            <pc:docMk/>
            <pc:sldMk cId="4225592680" sldId="1057"/>
            <ac:spMk id="12" creationId="{AC3E6DD9-8D92-8159-693E-F9D2A732B9F2}"/>
          </ac:spMkLst>
        </pc:spChg>
        <pc:picChg chg="add mod ord">
          <ac:chgData name="Elisabeth Thune" userId="f2759293-a4b6-4bd2-89a4-683e693a780a" providerId="ADAL" clId="{26984DA6-2CF4-4DEA-AEF5-31A2957011F5}" dt="2026-01-26T14:56:10.291" v="231" actId="26606"/>
          <ac:picMkLst>
            <pc:docMk/>
            <pc:sldMk cId="4225592680" sldId="1057"/>
            <ac:picMk id="5" creationId="{8843ED2D-CFC3-E498-952D-FA53F86F7182}"/>
          </ac:picMkLst>
        </pc:picChg>
        <pc:picChg chg="add del mod">
          <ac:chgData name="Elisabeth Thune" userId="f2759293-a4b6-4bd2-89a4-683e693a780a" providerId="ADAL" clId="{26984DA6-2CF4-4DEA-AEF5-31A2957011F5}" dt="2026-01-26T14:57:44.905" v="271" actId="22"/>
          <ac:picMkLst>
            <pc:docMk/>
            <pc:sldMk cId="4225592680" sldId="1057"/>
            <ac:picMk id="7" creationId="{6AF4203D-858A-AC11-9356-2C1FE962E7EA}"/>
          </ac:picMkLst>
        </pc:picChg>
      </pc:sldChg>
      <pc:sldChg chg="addSp delSp modSp new del mod">
        <pc:chgData name="Elisabeth Thune" userId="f2759293-a4b6-4bd2-89a4-683e693a780a" providerId="ADAL" clId="{26984DA6-2CF4-4DEA-AEF5-31A2957011F5}" dt="2026-01-26T18:58:32.341" v="7454" actId="47"/>
        <pc:sldMkLst>
          <pc:docMk/>
          <pc:sldMk cId="244423142" sldId="1058"/>
        </pc:sldMkLst>
        <pc:spChg chg="mod">
          <ac:chgData name="Elisabeth Thune" userId="f2759293-a4b6-4bd2-89a4-683e693a780a" providerId="ADAL" clId="{26984DA6-2CF4-4DEA-AEF5-31A2957011F5}" dt="2026-01-26T14:58:36.453" v="301" actId="20577"/>
          <ac:spMkLst>
            <pc:docMk/>
            <pc:sldMk cId="244423142" sldId="1058"/>
            <ac:spMk id="2" creationId="{C180EA10-4FF2-0131-67B5-2BDB005F7D3E}"/>
          </ac:spMkLst>
        </pc:spChg>
        <pc:spChg chg="del">
          <ac:chgData name="Elisabeth Thune" userId="f2759293-a4b6-4bd2-89a4-683e693a780a" providerId="ADAL" clId="{26984DA6-2CF4-4DEA-AEF5-31A2957011F5}" dt="2026-01-26T14:57:50.944" v="273" actId="22"/>
          <ac:spMkLst>
            <pc:docMk/>
            <pc:sldMk cId="244423142" sldId="1058"/>
            <ac:spMk id="3" creationId="{4CFFCC38-45BA-3D2D-2AD5-674685A4B9AA}"/>
          </ac:spMkLst>
        </pc:spChg>
        <pc:picChg chg="add mod ord">
          <ac:chgData name="Elisabeth Thune" userId="f2759293-a4b6-4bd2-89a4-683e693a780a" providerId="ADAL" clId="{26984DA6-2CF4-4DEA-AEF5-31A2957011F5}" dt="2026-01-26T14:57:51.448" v="275" actId="962"/>
          <ac:picMkLst>
            <pc:docMk/>
            <pc:sldMk cId="244423142" sldId="1058"/>
            <ac:picMk id="6" creationId="{179399FB-C921-410D-052F-3247F950DE43}"/>
          </ac:picMkLst>
        </pc:picChg>
      </pc:sldChg>
      <pc:sldChg chg="addSp delSp modSp new del mod">
        <pc:chgData name="Elisabeth Thune" userId="f2759293-a4b6-4bd2-89a4-683e693a780a" providerId="ADAL" clId="{26984DA6-2CF4-4DEA-AEF5-31A2957011F5}" dt="2026-01-26T18:58:32.911" v="7455" actId="47"/>
        <pc:sldMkLst>
          <pc:docMk/>
          <pc:sldMk cId="987569154" sldId="1059"/>
        </pc:sldMkLst>
        <pc:spChg chg="mod">
          <ac:chgData name="Elisabeth Thune" userId="f2759293-a4b6-4bd2-89a4-683e693a780a" providerId="ADAL" clId="{26984DA6-2CF4-4DEA-AEF5-31A2957011F5}" dt="2026-01-26T14:58:30.717" v="291" actId="20577"/>
          <ac:spMkLst>
            <pc:docMk/>
            <pc:sldMk cId="987569154" sldId="1059"/>
            <ac:spMk id="2" creationId="{DF712ADC-A717-3745-2B83-E86FD48E9102}"/>
          </ac:spMkLst>
        </pc:spChg>
        <pc:spChg chg="del">
          <ac:chgData name="Elisabeth Thune" userId="f2759293-a4b6-4bd2-89a4-683e693a780a" providerId="ADAL" clId="{26984DA6-2CF4-4DEA-AEF5-31A2957011F5}" dt="2026-01-26T14:58:25.779" v="277" actId="22"/>
          <ac:spMkLst>
            <pc:docMk/>
            <pc:sldMk cId="987569154" sldId="1059"/>
            <ac:spMk id="3" creationId="{5289041D-1280-DC53-1430-D7262365008F}"/>
          </ac:spMkLst>
        </pc:spChg>
        <pc:picChg chg="add mod ord">
          <ac:chgData name="Elisabeth Thune" userId="f2759293-a4b6-4bd2-89a4-683e693a780a" providerId="ADAL" clId="{26984DA6-2CF4-4DEA-AEF5-31A2957011F5}" dt="2026-01-26T14:58:26.314" v="279" actId="962"/>
          <ac:picMkLst>
            <pc:docMk/>
            <pc:sldMk cId="987569154" sldId="1059"/>
            <ac:picMk id="6" creationId="{C394E4E4-F30E-F3D3-5A6E-19AF75B20EF3}"/>
          </ac:picMkLst>
        </pc:picChg>
      </pc:sldChg>
      <pc:sldChg chg="addSp delSp modSp new del mod">
        <pc:chgData name="Elisabeth Thune" userId="f2759293-a4b6-4bd2-89a4-683e693a780a" providerId="ADAL" clId="{26984DA6-2CF4-4DEA-AEF5-31A2957011F5}" dt="2026-01-26T18:33:04.554" v="5951" actId="47"/>
        <pc:sldMkLst>
          <pc:docMk/>
          <pc:sldMk cId="873579959" sldId="1060"/>
        </pc:sldMkLst>
        <pc:spChg chg="add del mod">
          <ac:chgData name="Elisabeth Thune" userId="f2759293-a4b6-4bd2-89a4-683e693a780a" providerId="ADAL" clId="{26984DA6-2CF4-4DEA-AEF5-31A2957011F5}" dt="2026-01-26T15:24:22.837" v="335" actId="20577"/>
          <ac:spMkLst>
            <pc:docMk/>
            <pc:sldMk cId="873579959" sldId="1060"/>
            <ac:spMk id="3" creationId="{0CB31D09-0CF8-F875-41C5-C5244BBD08A8}"/>
          </ac:spMkLst>
        </pc:spChg>
        <pc:graphicFrameChg chg="add mod">
          <ac:chgData name="Elisabeth Thune" userId="f2759293-a4b6-4bd2-89a4-683e693a780a" providerId="ADAL" clId="{26984DA6-2CF4-4DEA-AEF5-31A2957011F5}" dt="2026-01-26T15:23:38.537" v="328"/>
          <ac:graphicFrameMkLst>
            <pc:docMk/>
            <pc:sldMk cId="873579959" sldId="1060"/>
            <ac:graphicFrameMk id="4" creationId="{0FE9EE5F-ABED-7826-6A45-7BDF04E1777F}"/>
          </ac:graphicFrameMkLst>
        </pc:graphicFrameChg>
      </pc:sldChg>
      <pc:sldChg chg="addSp delSp modSp new mod ord modClrScheme chgLayout modNotesTx">
        <pc:chgData name="Elisabeth Thune" userId="f2759293-a4b6-4bd2-89a4-683e693a780a" providerId="ADAL" clId="{26984DA6-2CF4-4DEA-AEF5-31A2957011F5}" dt="2026-01-26T19:13:50.619" v="8598" actId="6549"/>
        <pc:sldMkLst>
          <pc:docMk/>
          <pc:sldMk cId="2118724360" sldId="1061"/>
        </pc:sldMkLst>
        <pc:spChg chg="mod">
          <ac:chgData name="Elisabeth Thune" userId="f2759293-a4b6-4bd2-89a4-683e693a780a" providerId="ADAL" clId="{26984DA6-2CF4-4DEA-AEF5-31A2957011F5}" dt="2026-01-26T18:14:06.305" v="4333" actId="1076"/>
          <ac:spMkLst>
            <pc:docMk/>
            <pc:sldMk cId="2118724360" sldId="1061"/>
            <ac:spMk id="2" creationId="{A9D0195C-BF12-62B3-8005-58A13BCEEC6C}"/>
          </ac:spMkLst>
        </pc:spChg>
        <pc:spChg chg="mod ord">
          <ac:chgData name="Elisabeth Thune" userId="f2759293-a4b6-4bd2-89a4-683e693a780a" providerId="ADAL" clId="{26984DA6-2CF4-4DEA-AEF5-31A2957011F5}" dt="2026-01-26T18:17:51.091" v="4536" actId="20577"/>
          <ac:spMkLst>
            <pc:docMk/>
            <pc:sldMk cId="2118724360" sldId="1061"/>
            <ac:spMk id="3" creationId="{58AF3A79-D744-FD92-A222-AA0B18072641}"/>
          </ac:spMkLst>
        </pc:spChg>
        <pc:spChg chg="del">
          <ac:chgData name="Elisabeth Thune" userId="f2759293-a4b6-4bd2-89a4-683e693a780a" providerId="ADAL" clId="{26984DA6-2CF4-4DEA-AEF5-31A2957011F5}" dt="2026-01-26T15:37:45.239" v="337" actId="931"/>
          <ac:spMkLst>
            <pc:docMk/>
            <pc:sldMk cId="2118724360" sldId="1061"/>
            <ac:spMk id="4" creationId="{E0591B7A-BEBA-C012-949A-C51D878B3039}"/>
          </ac:spMkLst>
        </pc:spChg>
        <pc:spChg chg="add del mod">
          <ac:chgData name="Elisabeth Thune" userId="f2759293-a4b6-4bd2-89a4-683e693a780a" providerId="ADAL" clId="{26984DA6-2CF4-4DEA-AEF5-31A2957011F5}" dt="2026-01-26T15:38:02.037" v="345" actId="931"/>
          <ac:spMkLst>
            <pc:docMk/>
            <pc:sldMk cId="2118724360" sldId="1061"/>
            <ac:spMk id="10" creationId="{CE3993D6-A31C-E568-76A0-960108FB3F20}"/>
          </ac:spMkLst>
        </pc:spChg>
        <pc:spChg chg="add mod ord">
          <ac:chgData name="Elisabeth Thune" userId="f2759293-a4b6-4bd2-89a4-683e693a780a" providerId="ADAL" clId="{26984DA6-2CF4-4DEA-AEF5-31A2957011F5}" dt="2026-01-26T18:14:45.891" v="4347" actId="171"/>
          <ac:spMkLst>
            <pc:docMk/>
            <pc:sldMk cId="2118724360" sldId="1061"/>
            <ac:spMk id="15" creationId="{A545A566-D761-3143-3D39-C092CF428F05}"/>
          </ac:spMkLst>
        </pc:spChg>
        <pc:picChg chg="add del mod">
          <ac:chgData name="Elisabeth Thune" userId="f2759293-a4b6-4bd2-89a4-683e693a780a" providerId="ADAL" clId="{26984DA6-2CF4-4DEA-AEF5-31A2957011F5}" dt="2026-01-26T15:37:53.476" v="344" actId="478"/>
          <ac:picMkLst>
            <pc:docMk/>
            <pc:sldMk cId="2118724360" sldId="1061"/>
            <ac:picMk id="6" creationId="{2B334462-77EB-436F-64CF-2010703A92E3}"/>
          </ac:picMkLst>
        </pc:picChg>
        <pc:picChg chg="add del mod">
          <ac:chgData name="Elisabeth Thune" userId="f2759293-a4b6-4bd2-89a4-683e693a780a" providerId="ADAL" clId="{26984DA6-2CF4-4DEA-AEF5-31A2957011F5}" dt="2026-01-26T15:37:53.476" v="344" actId="478"/>
          <ac:picMkLst>
            <pc:docMk/>
            <pc:sldMk cId="2118724360" sldId="1061"/>
            <ac:picMk id="8" creationId="{F671B7F5-C4EB-FC43-83B0-0E274874F4B9}"/>
          </ac:picMkLst>
        </pc:picChg>
        <pc:picChg chg="add mod ord">
          <ac:chgData name="Elisabeth Thune" userId="f2759293-a4b6-4bd2-89a4-683e693a780a" providerId="ADAL" clId="{26984DA6-2CF4-4DEA-AEF5-31A2957011F5}" dt="2026-01-26T18:09:43.458" v="4296" actId="14100"/>
          <ac:picMkLst>
            <pc:docMk/>
            <pc:sldMk cId="2118724360" sldId="1061"/>
            <ac:picMk id="12" creationId="{E05D0771-455C-7C13-7D03-C8A6476FEA7A}"/>
          </ac:picMkLst>
        </pc:picChg>
        <pc:picChg chg="add del mod">
          <ac:chgData name="Elisabeth Thune" userId="f2759293-a4b6-4bd2-89a4-683e693a780a" providerId="ADAL" clId="{26984DA6-2CF4-4DEA-AEF5-31A2957011F5}" dt="2026-01-26T17:28:05.207" v="2571" actId="478"/>
          <ac:picMkLst>
            <pc:docMk/>
            <pc:sldMk cId="2118724360" sldId="1061"/>
            <ac:picMk id="14" creationId="{FF6B15D0-A377-1D99-3AFA-0BF594955D5E}"/>
          </ac:picMkLst>
        </pc:picChg>
      </pc:sldChg>
      <pc:sldChg chg="addSp delSp modSp new del mod ord">
        <pc:chgData name="Elisabeth Thune" userId="f2759293-a4b6-4bd2-89a4-683e693a780a" providerId="ADAL" clId="{26984DA6-2CF4-4DEA-AEF5-31A2957011F5}" dt="2026-01-26T19:19:23.226" v="8741" actId="47"/>
        <pc:sldMkLst>
          <pc:docMk/>
          <pc:sldMk cId="2293120570" sldId="1062"/>
        </pc:sldMkLst>
        <pc:spChg chg="add mod">
          <ac:chgData name="Elisabeth Thune" userId="f2759293-a4b6-4bd2-89a4-683e693a780a" providerId="ADAL" clId="{26984DA6-2CF4-4DEA-AEF5-31A2957011F5}" dt="2026-01-26T17:00:50.799" v="1487"/>
          <ac:spMkLst>
            <pc:docMk/>
            <pc:sldMk cId="2293120570" sldId="1062"/>
            <ac:spMk id="11" creationId="{977AB63C-9013-341A-7D84-CA5AD401BCFD}"/>
          </ac:spMkLst>
        </pc:spChg>
        <pc:picChg chg="add mod">
          <ac:chgData name="Elisabeth Thune" userId="f2759293-a4b6-4bd2-89a4-683e693a780a" providerId="ADAL" clId="{26984DA6-2CF4-4DEA-AEF5-31A2957011F5}" dt="2026-01-26T15:54:16.786" v="545" actId="962"/>
          <ac:picMkLst>
            <pc:docMk/>
            <pc:sldMk cId="2293120570" sldId="1062"/>
            <ac:picMk id="4" creationId="{73855A3D-F859-5501-6320-95213328E474}"/>
          </ac:picMkLst>
        </pc:picChg>
        <pc:picChg chg="add del mod">
          <ac:chgData name="Elisabeth Thune" userId="f2759293-a4b6-4bd2-89a4-683e693a780a" providerId="ADAL" clId="{26984DA6-2CF4-4DEA-AEF5-31A2957011F5}" dt="2026-01-26T15:55:20.916" v="553" actId="478"/>
          <ac:picMkLst>
            <pc:docMk/>
            <pc:sldMk cId="2293120570" sldId="1062"/>
            <ac:picMk id="6" creationId="{0096FF59-61B8-874C-DE5D-C2CE4597E2BA}"/>
          </ac:picMkLst>
        </pc:picChg>
        <pc:picChg chg="add mod">
          <ac:chgData name="Elisabeth Thune" userId="f2759293-a4b6-4bd2-89a4-683e693a780a" providerId="ADAL" clId="{26984DA6-2CF4-4DEA-AEF5-31A2957011F5}" dt="2026-01-26T15:55:46.040" v="558" actId="1076"/>
          <ac:picMkLst>
            <pc:docMk/>
            <pc:sldMk cId="2293120570" sldId="1062"/>
            <ac:picMk id="8" creationId="{6DBC500A-6FC6-A210-0C67-2C46F6777023}"/>
          </ac:picMkLst>
        </pc:picChg>
        <pc:picChg chg="add del mod">
          <ac:chgData name="Elisabeth Thune" userId="f2759293-a4b6-4bd2-89a4-683e693a780a" providerId="ADAL" clId="{26984DA6-2CF4-4DEA-AEF5-31A2957011F5}" dt="2026-01-26T16:01:29.406" v="562" actId="478"/>
          <ac:picMkLst>
            <pc:docMk/>
            <pc:sldMk cId="2293120570" sldId="1062"/>
            <ac:picMk id="10" creationId="{3DD8A853-8D25-1379-7529-343FD0A5A30B}"/>
          </ac:picMkLst>
        </pc:picChg>
      </pc:sldChg>
      <pc:sldChg chg="addSp modSp new del mod">
        <pc:chgData name="Elisabeth Thune" userId="f2759293-a4b6-4bd2-89a4-683e693a780a" providerId="ADAL" clId="{26984DA6-2CF4-4DEA-AEF5-31A2957011F5}" dt="2026-01-26T18:32:04.397" v="5946" actId="47"/>
        <pc:sldMkLst>
          <pc:docMk/>
          <pc:sldMk cId="4146810330" sldId="1063"/>
        </pc:sldMkLst>
        <pc:spChg chg="mod">
          <ac:chgData name="Elisabeth Thune" userId="f2759293-a4b6-4bd2-89a4-683e693a780a" providerId="ADAL" clId="{26984DA6-2CF4-4DEA-AEF5-31A2957011F5}" dt="2026-01-26T18:25:05.139" v="5329" actId="27636"/>
          <ac:spMkLst>
            <pc:docMk/>
            <pc:sldMk cId="4146810330" sldId="1063"/>
            <ac:spMk id="3" creationId="{B83F04BD-DFA0-EFDF-6131-2E762C9B64C7}"/>
          </ac:spMkLst>
        </pc:spChg>
        <pc:graphicFrameChg chg="add mod">
          <ac:chgData name="Elisabeth Thune" userId="f2759293-a4b6-4bd2-89a4-683e693a780a" providerId="ADAL" clId="{26984DA6-2CF4-4DEA-AEF5-31A2957011F5}" dt="2026-01-26T16:06:54.583" v="564"/>
          <ac:graphicFrameMkLst>
            <pc:docMk/>
            <pc:sldMk cId="4146810330" sldId="1063"/>
            <ac:graphicFrameMk id="5" creationId="{912AE925-29B3-D8D0-B360-2D53496B89C9}"/>
          </ac:graphicFrameMkLst>
        </pc:graphicFrameChg>
      </pc:sldChg>
      <pc:sldChg chg="addSp delSp modSp new add del mod ord modClrScheme chgLayout modNotesTx">
        <pc:chgData name="Elisabeth Thune" userId="f2759293-a4b6-4bd2-89a4-683e693a780a" providerId="ADAL" clId="{26984DA6-2CF4-4DEA-AEF5-31A2957011F5}" dt="2026-01-26T18:33:55.954" v="6021" actId="20577"/>
        <pc:sldMkLst>
          <pc:docMk/>
          <pc:sldMk cId="1251974439" sldId="1064"/>
        </pc:sldMkLst>
        <pc:spChg chg="add del">
          <ac:chgData name="Elisabeth Thune" userId="f2759293-a4b6-4bd2-89a4-683e693a780a" providerId="ADAL" clId="{26984DA6-2CF4-4DEA-AEF5-31A2957011F5}" dt="2026-01-26T17:18:54.365" v="2342" actId="26606"/>
          <ac:spMkLst>
            <pc:docMk/>
            <pc:sldMk cId="1251974439" sldId="1064"/>
            <ac:spMk id="2" creationId="{5AFD274D-6A2F-3AC5-AE72-5722DC872F39}"/>
          </ac:spMkLst>
        </pc:spChg>
        <pc:spChg chg="del mod">
          <ac:chgData name="Elisabeth Thune" userId="f2759293-a4b6-4bd2-89a4-683e693a780a" providerId="ADAL" clId="{26984DA6-2CF4-4DEA-AEF5-31A2957011F5}" dt="2026-01-26T16:22:58.234" v="588"/>
          <ac:spMkLst>
            <pc:docMk/>
            <pc:sldMk cId="1251974439" sldId="1064"/>
            <ac:spMk id="3" creationId="{C5549307-936D-A497-4F51-FFF06B3A91C6}"/>
          </ac:spMkLst>
        </pc:spChg>
        <pc:spChg chg="add del mod">
          <ac:chgData name="Elisabeth Thune" userId="f2759293-a4b6-4bd2-89a4-683e693a780a" providerId="ADAL" clId="{26984DA6-2CF4-4DEA-AEF5-31A2957011F5}" dt="2026-01-26T17:18:54.365" v="2342" actId="26606"/>
          <ac:spMkLst>
            <pc:docMk/>
            <pc:sldMk cId="1251974439" sldId="1064"/>
            <ac:spMk id="4" creationId="{CA0853E6-D382-6C56-1F01-9DE3653AEFC8}"/>
          </ac:spMkLst>
        </pc:spChg>
        <pc:spChg chg="add del mod">
          <ac:chgData name="Elisabeth Thune" userId="f2759293-a4b6-4bd2-89a4-683e693a780a" providerId="ADAL" clId="{26984DA6-2CF4-4DEA-AEF5-31A2957011F5}" dt="2026-01-26T17:18:03.721" v="2334"/>
          <ac:spMkLst>
            <pc:docMk/>
            <pc:sldMk cId="1251974439" sldId="1064"/>
            <ac:spMk id="7" creationId="{CA72A349-EFA2-A23F-5071-2254EC8E5A1D}"/>
          </ac:spMkLst>
        </pc:spChg>
        <pc:spChg chg="add del mod">
          <ac:chgData name="Elisabeth Thune" userId="f2759293-a4b6-4bd2-89a4-683e693a780a" providerId="ADAL" clId="{26984DA6-2CF4-4DEA-AEF5-31A2957011F5}" dt="2026-01-26T18:20:04.816" v="4918" actId="478"/>
          <ac:spMkLst>
            <pc:docMk/>
            <pc:sldMk cId="1251974439" sldId="1064"/>
            <ac:spMk id="9" creationId="{80F05DD9-DA03-2781-9A13-68C83167D2E7}"/>
          </ac:spMkLst>
        </pc:spChg>
        <pc:spChg chg="add mod">
          <ac:chgData name="Elisabeth Thune" userId="f2759293-a4b6-4bd2-89a4-683e693a780a" providerId="ADAL" clId="{26984DA6-2CF4-4DEA-AEF5-31A2957011F5}" dt="2026-01-26T17:55:45.141" v="4086" actId="26606"/>
          <ac:spMkLst>
            <pc:docMk/>
            <pc:sldMk cId="1251974439" sldId="1064"/>
            <ac:spMk id="10" creationId="{B8D1F012-B224-C083-A503-6C028EA79AFF}"/>
          </ac:spMkLst>
        </pc:spChg>
        <pc:spChg chg="add del mod">
          <ac:chgData name="Elisabeth Thune" userId="f2759293-a4b6-4bd2-89a4-683e693a780a" providerId="ADAL" clId="{26984DA6-2CF4-4DEA-AEF5-31A2957011F5}" dt="2026-01-26T17:24:06.835" v="2441" actId="26606"/>
          <ac:spMkLst>
            <pc:docMk/>
            <pc:sldMk cId="1251974439" sldId="1064"/>
            <ac:spMk id="11" creationId="{D516104C-6BAB-4363-9CD5-B47484428FEB}"/>
          </ac:spMkLst>
        </pc:spChg>
        <pc:spChg chg="add mod">
          <ac:chgData name="Elisabeth Thune" userId="f2759293-a4b6-4bd2-89a4-683e693a780a" providerId="ADAL" clId="{26984DA6-2CF4-4DEA-AEF5-31A2957011F5}" dt="2026-01-26T17:55:45.141" v="4086" actId="26606"/>
          <ac:spMkLst>
            <pc:docMk/>
            <pc:sldMk cId="1251974439" sldId="1064"/>
            <ac:spMk id="12" creationId="{EFC73017-1D30-3298-1E24-EA72825E80A8}"/>
          </ac:spMkLst>
        </pc:spChg>
        <pc:spChg chg="add del mod">
          <ac:chgData name="Elisabeth Thune" userId="f2759293-a4b6-4bd2-89a4-683e693a780a" providerId="ADAL" clId="{26984DA6-2CF4-4DEA-AEF5-31A2957011F5}" dt="2026-01-26T17:18:40.287" v="2338" actId="26606"/>
          <ac:spMkLst>
            <pc:docMk/>
            <pc:sldMk cId="1251974439" sldId="1064"/>
            <ac:spMk id="13" creationId="{2469555C-A23A-2105-720C-5A17F802B945}"/>
          </ac:spMkLst>
        </pc:spChg>
        <pc:spChg chg="add del mod">
          <ac:chgData name="Elisabeth Thune" userId="f2759293-a4b6-4bd2-89a4-683e693a780a" providerId="ADAL" clId="{26984DA6-2CF4-4DEA-AEF5-31A2957011F5}" dt="2026-01-26T17:18:40.287" v="2338" actId="26606"/>
          <ac:spMkLst>
            <pc:docMk/>
            <pc:sldMk cId="1251974439" sldId="1064"/>
            <ac:spMk id="15" creationId="{A09F8745-23F7-78A2-C0A0-01DA4AA762B7}"/>
          </ac:spMkLst>
        </pc:spChg>
        <pc:picChg chg="add del mod">
          <ac:chgData name="Elisabeth Thune" userId="f2759293-a4b6-4bd2-89a4-683e693a780a" providerId="ADAL" clId="{26984DA6-2CF4-4DEA-AEF5-31A2957011F5}" dt="2026-01-26T17:18:01.465" v="2333" actId="478"/>
          <ac:picMkLst>
            <pc:docMk/>
            <pc:sldMk cId="1251974439" sldId="1064"/>
            <ac:picMk id="5" creationId="{4E2EA828-2955-FEBF-C446-123C4EEBE3AD}"/>
          </ac:picMkLst>
        </pc:picChg>
        <pc:picChg chg="add mod">
          <ac:chgData name="Elisabeth Thune" userId="f2759293-a4b6-4bd2-89a4-683e693a780a" providerId="ADAL" clId="{26984DA6-2CF4-4DEA-AEF5-31A2957011F5}" dt="2026-01-26T17:55:45.141" v="4086" actId="26606"/>
          <ac:picMkLst>
            <pc:docMk/>
            <pc:sldMk cId="1251974439" sldId="1064"/>
            <ac:picMk id="8" creationId="{609DA2B9-310F-21FD-1657-EA6B19217556}"/>
          </ac:picMkLst>
        </pc:picChg>
      </pc:sldChg>
      <pc:sldChg chg="addSp delSp modSp new del mod modClrScheme chgLayout">
        <pc:chgData name="Elisabeth Thune" userId="f2759293-a4b6-4bd2-89a4-683e693a780a" providerId="ADAL" clId="{26984DA6-2CF4-4DEA-AEF5-31A2957011F5}" dt="2026-01-26T19:15:53.122" v="8600" actId="47"/>
        <pc:sldMkLst>
          <pc:docMk/>
          <pc:sldMk cId="1109260278" sldId="1065"/>
        </pc:sldMkLst>
        <pc:spChg chg="add del">
          <ac:chgData name="Elisabeth Thune" userId="f2759293-a4b6-4bd2-89a4-683e693a780a" providerId="ADAL" clId="{26984DA6-2CF4-4DEA-AEF5-31A2957011F5}" dt="2026-01-26T16:27:30.629" v="599" actId="26606"/>
          <ac:spMkLst>
            <pc:docMk/>
            <pc:sldMk cId="1109260278" sldId="1065"/>
            <ac:spMk id="2" creationId="{121A0B23-EE92-4BF2-D770-AB88BD776486}"/>
          </ac:spMkLst>
        </pc:spChg>
        <pc:spChg chg="mod ord">
          <ac:chgData name="Elisabeth Thune" userId="f2759293-a4b6-4bd2-89a4-683e693a780a" providerId="ADAL" clId="{26984DA6-2CF4-4DEA-AEF5-31A2957011F5}" dt="2026-01-26T16:27:30.629" v="599" actId="26606"/>
          <ac:spMkLst>
            <pc:docMk/>
            <pc:sldMk cId="1109260278" sldId="1065"/>
            <ac:spMk id="3" creationId="{0B8063AB-D406-D6C4-0981-984B90783CAB}"/>
          </ac:spMkLst>
        </pc:spChg>
        <pc:spChg chg="add del">
          <ac:chgData name="Elisabeth Thune" userId="f2759293-a4b6-4bd2-89a4-683e693a780a" providerId="ADAL" clId="{26984DA6-2CF4-4DEA-AEF5-31A2957011F5}" dt="2026-01-26T16:27:30.629" v="599" actId="26606"/>
          <ac:spMkLst>
            <pc:docMk/>
            <pc:sldMk cId="1109260278" sldId="1065"/>
            <ac:spMk id="4" creationId="{167E07B4-3781-4FB6-343C-69D3EED057AD}"/>
          </ac:spMkLst>
        </pc:spChg>
        <pc:spChg chg="add del mod">
          <ac:chgData name="Elisabeth Thune" userId="f2759293-a4b6-4bd2-89a4-683e693a780a" providerId="ADAL" clId="{26984DA6-2CF4-4DEA-AEF5-31A2957011F5}" dt="2026-01-26T16:27:30.618" v="598" actId="26606"/>
          <ac:spMkLst>
            <pc:docMk/>
            <pc:sldMk cId="1109260278" sldId="1065"/>
            <ac:spMk id="4103" creationId="{6CCC4D55-DA1E-311D-EE9A-EB4284DC15BF}"/>
          </ac:spMkLst>
        </pc:spChg>
        <pc:spChg chg="add mod">
          <ac:chgData name="Elisabeth Thune" userId="f2759293-a4b6-4bd2-89a4-683e693a780a" providerId="ADAL" clId="{26984DA6-2CF4-4DEA-AEF5-31A2957011F5}" dt="2026-01-26T16:27:30.629" v="599" actId="26606"/>
          <ac:spMkLst>
            <pc:docMk/>
            <pc:sldMk cId="1109260278" sldId="1065"/>
            <ac:spMk id="4105" creationId="{CBABFE11-3262-1D01-2503-66BFFB39B09C}"/>
          </ac:spMkLst>
        </pc:spChg>
        <pc:picChg chg="add mod">
          <ac:chgData name="Elisabeth Thune" userId="f2759293-a4b6-4bd2-89a4-683e693a780a" providerId="ADAL" clId="{26984DA6-2CF4-4DEA-AEF5-31A2957011F5}" dt="2026-01-26T16:27:47.630" v="604" actId="732"/>
          <ac:picMkLst>
            <pc:docMk/>
            <pc:sldMk cId="1109260278" sldId="1065"/>
            <ac:picMk id="4098" creationId="{3203ABC3-41DD-F13F-27D3-D20BB2FCD4DD}"/>
          </ac:picMkLst>
        </pc:picChg>
      </pc:sldChg>
      <pc:sldChg chg="delSp add del mod ord">
        <pc:chgData name="Elisabeth Thune" userId="f2759293-a4b6-4bd2-89a4-683e693a780a" providerId="ADAL" clId="{26984DA6-2CF4-4DEA-AEF5-31A2957011F5}" dt="2026-01-26T18:24:21.607" v="5324" actId="47"/>
        <pc:sldMkLst>
          <pc:docMk/>
          <pc:sldMk cId="1321652822" sldId="1066"/>
        </pc:sldMkLst>
        <pc:spChg chg="del">
          <ac:chgData name="Elisabeth Thune" userId="f2759293-a4b6-4bd2-89a4-683e693a780a" providerId="ADAL" clId="{26984DA6-2CF4-4DEA-AEF5-31A2957011F5}" dt="2026-01-26T17:13:12.836" v="2319" actId="478"/>
          <ac:spMkLst>
            <pc:docMk/>
            <pc:sldMk cId="1321652822" sldId="1066"/>
            <ac:spMk id="8" creationId="{063CC99E-411D-2619-BD52-795DD4B0291F}"/>
          </ac:spMkLst>
        </pc:spChg>
      </pc:sldChg>
      <pc:sldChg chg="addSp delSp modSp new del mod ord">
        <pc:chgData name="Elisabeth Thune" userId="f2759293-a4b6-4bd2-89a4-683e693a780a" providerId="ADAL" clId="{26984DA6-2CF4-4DEA-AEF5-31A2957011F5}" dt="2026-01-26T17:48:24.437" v="3978" actId="47"/>
        <pc:sldMkLst>
          <pc:docMk/>
          <pc:sldMk cId="321602082" sldId="1067"/>
        </pc:sldMkLst>
        <pc:spChg chg="add del">
          <ac:chgData name="Elisabeth Thune" userId="f2759293-a4b6-4bd2-89a4-683e693a780a" providerId="ADAL" clId="{26984DA6-2CF4-4DEA-AEF5-31A2957011F5}" dt="2026-01-26T16:50:49.718" v="1323"/>
          <ac:spMkLst>
            <pc:docMk/>
            <pc:sldMk cId="321602082" sldId="1067"/>
            <ac:spMk id="4" creationId="{0F9700FF-A9C3-6CBF-7796-02DBF35FA637}"/>
          </ac:spMkLst>
        </pc:spChg>
        <pc:spChg chg="add mod">
          <ac:chgData name="Elisabeth Thune" userId="f2759293-a4b6-4bd2-89a4-683e693a780a" providerId="ADAL" clId="{26984DA6-2CF4-4DEA-AEF5-31A2957011F5}" dt="2026-01-26T16:51:03.085" v="1335" actId="403"/>
          <ac:spMkLst>
            <pc:docMk/>
            <pc:sldMk cId="321602082" sldId="1067"/>
            <ac:spMk id="5" creationId="{25F150D1-DCBF-D98B-5648-99E37ED8E234}"/>
          </ac:spMkLst>
        </pc:spChg>
        <pc:picChg chg="add mod">
          <ac:chgData name="Elisabeth Thune" userId="f2759293-a4b6-4bd2-89a4-683e693a780a" providerId="ADAL" clId="{26984DA6-2CF4-4DEA-AEF5-31A2957011F5}" dt="2026-01-26T16:50:49.718" v="1323"/>
          <ac:picMkLst>
            <pc:docMk/>
            <pc:sldMk cId="321602082" sldId="1067"/>
            <ac:picMk id="7" creationId="{4D2C28B1-FD98-1476-1E06-31E4DB8D6915}"/>
          </ac:picMkLst>
        </pc:picChg>
        <pc:picChg chg="add mod">
          <ac:chgData name="Elisabeth Thune" userId="f2759293-a4b6-4bd2-89a4-683e693a780a" providerId="ADAL" clId="{26984DA6-2CF4-4DEA-AEF5-31A2957011F5}" dt="2026-01-26T16:50:49.303" v="1321"/>
          <ac:picMkLst>
            <pc:docMk/>
            <pc:sldMk cId="321602082" sldId="1067"/>
            <ac:picMk id="9" creationId="{9CE3642E-A7D5-2FF7-CFEC-A3189E599D16}"/>
          </ac:picMkLst>
        </pc:picChg>
        <pc:picChg chg="add">
          <ac:chgData name="Elisabeth Thune" userId="f2759293-a4b6-4bd2-89a4-683e693a780a" providerId="ADAL" clId="{26984DA6-2CF4-4DEA-AEF5-31A2957011F5}" dt="2026-01-26T16:26:00.927" v="596"/>
          <ac:picMkLst>
            <pc:docMk/>
            <pc:sldMk cId="321602082" sldId="1067"/>
            <ac:picMk id="5122" creationId="{7492920B-A5BB-4082-4170-9246EAC31227}"/>
          </ac:picMkLst>
        </pc:picChg>
      </pc:sldChg>
      <pc:sldChg chg="new del">
        <pc:chgData name="Elisabeth Thune" userId="f2759293-a4b6-4bd2-89a4-683e693a780a" providerId="ADAL" clId="{26984DA6-2CF4-4DEA-AEF5-31A2957011F5}" dt="2026-01-26T18:58:10.886" v="7452" actId="47"/>
        <pc:sldMkLst>
          <pc:docMk/>
          <pc:sldMk cId="310416835" sldId="1068"/>
        </pc:sldMkLst>
      </pc:sldChg>
      <pc:sldChg chg="new del">
        <pc:chgData name="Elisabeth Thune" userId="f2759293-a4b6-4bd2-89a4-683e693a780a" providerId="ADAL" clId="{26984DA6-2CF4-4DEA-AEF5-31A2957011F5}" dt="2026-01-26T16:42:54.500" v="1263" actId="47"/>
        <pc:sldMkLst>
          <pc:docMk/>
          <pc:sldMk cId="3698876260" sldId="1068"/>
        </pc:sldMkLst>
      </pc:sldChg>
      <pc:sldChg chg="new del">
        <pc:chgData name="Elisabeth Thune" userId="f2759293-a4b6-4bd2-89a4-683e693a780a" providerId="ADAL" clId="{26984DA6-2CF4-4DEA-AEF5-31A2957011F5}" dt="2026-01-26T16:59:42.125" v="1483" actId="47"/>
        <pc:sldMkLst>
          <pc:docMk/>
          <pc:sldMk cId="880368169" sldId="1069"/>
        </pc:sldMkLst>
      </pc:sldChg>
      <pc:sldChg chg="addSp delSp modSp new mod modClrScheme chgLayout modNotesTx">
        <pc:chgData name="Elisabeth Thune" userId="f2759293-a4b6-4bd2-89a4-683e693a780a" providerId="ADAL" clId="{26984DA6-2CF4-4DEA-AEF5-31A2957011F5}" dt="2026-01-26T19:17:48.345" v="8740" actId="6549"/>
        <pc:sldMkLst>
          <pc:docMk/>
          <pc:sldMk cId="2034629216" sldId="1069"/>
        </pc:sldMkLst>
        <pc:spChg chg="del mod ord">
          <ac:chgData name="Elisabeth Thune" userId="f2759293-a4b6-4bd2-89a4-683e693a780a" providerId="ADAL" clId="{26984DA6-2CF4-4DEA-AEF5-31A2957011F5}" dt="2026-01-26T18:26:02.737" v="5333" actId="700"/>
          <ac:spMkLst>
            <pc:docMk/>
            <pc:sldMk cId="2034629216" sldId="1069"/>
            <ac:spMk id="2" creationId="{D6E0D8DE-16F6-C2EC-812A-89A60459DE2E}"/>
          </ac:spMkLst>
        </pc:spChg>
        <pc:spChg chg="add mod">
          <ac:chgData name="Elisabeth Thune" userId="f2759293-a4b6-4bd2-89a4-683e693a780a" providerId="ADAL" clId="{26984DA6-2CF4-4DEA-AEF5-31A2957011F5}" dt="2026-01-26T17:01:00.778" v="1489"/>
          <ac:spMkLst>
            <pc:docMk/>
            <pc:sldMk cId="2034629216" sldId="1069"/>
            <ac:spMk id="3" creationId="{60E58EFC-2F19-0CE1-964C-C9CF1DE076C0}"/>
          </ac:spMkLst>
        </pc:spChg>
        <pc:spChg chg="add del mod ord">
          <ac:chgData name="Elisabeth Thune" userId="f2759293-a4b6-4bd2-89a4-683e693a780a" providerId="ADAL" clId="{26984DA6-2CF4-4DEA-AEF5-31A2957011F5}" dt="2026-01-26T18:26:09.533" v="5335" actId="26606"/>
          <ac:spMkLst>
            <pc:docMk/>
            <pc:sldMk cId="2034629216" sldId="1069"/>
            <ac:spMk id="4" creationId="{EE278514-71D7-152C-DB6D-7BCAD65400CC}"/>
          </ac:spMkLst>
        </pc:spChg>
        <pc:spChg chg="add del mod ord">
          <ac:chgData name="Elisabeth Thune" userId="f2759293-a4b6-4bd2-89a4-683e693a780a" providerId="ADAL" clId="{26984DA6-2CF4-4DEA-AEF5-31A2957011F5}" dt="2026-01-26T18:26:06.070" v="5334"/>
          <ac:spMkLst>
            <pc:docMk/>
            <pc:sldMk cId="2034629216" sldId="1069"/>
            <ac:spMk id="5" creationId="{232C0444-6D04-A32A-49C4-03618ED36FCB}"/>
          </ac:spMkLst>
        </pc:spChg>
        <pc:spChg chg="add del mod">
          <ac:chgData name="Elisabeth Thune" userId="f2759293-a4b6-4bd2-89a4-683e693a780a" providerId="ADAL" clId="{26984DA6-2CF4-4DEA-AEF5-31A2957011F5}" dt="2026-01-26T18:55:33.594" v="7448"/>
          <ac:spMkLst>
            <pc:docMk/>
            <pc:sldMk cId="2034629216" sldId="1069"/>
            <ac:spMk id="8" creationId="{D4A23776-AF3A-94FD-E92D-266C60B7A378}"/>
          </ac:spMkLst>
        </pc:spChg>
        <pc:spChg chg="add mod">
          <ac:chgData name="Elisabeth Thune" userId="f2759293-a4b6-4bd2-89a4-683e693a780a" providerId="ADAL" clId="{26984DA6-2CF4-4DEA-AEF5-31A2957011F5}" dt="2026-01-26T18:50:05.493" v="6806" actId="1076"/>
          <ac:spMkLst>
            <pc:docMk/>
            <pc:sldMk cId="2034629216" sldId="1069"/>
            <ac:spMk id="11" creationId="{D1F98555-25C5-6E5F-625F-8B4E229B6F00}"/>
          </ac:spMkLst>
        </pc:spChg>
        <pc:spChg chg="add mod">
          <ac:chgData name="Elisabeth Thune" userId="f2759293-a4b6-4bd2-89a4-683e693a780a" providerId="ADAL" clId="{26984DA6-2CF4-4DEA-AEF5-31A2957011F5}" dt="2026-01-26T18:52:37.676" v="7214" actId="6549"/>
          <ac:spMkLst>
            <pc:docMk/>
            <pc:sldMk cId="2034629216" sldId="1069"/>
            <ac:spMk id="13" creationId="{BD3B36FE-FF47-2E7C-7350-8C43AF5BD936}"/>
          </ac:spMkLst>
        </pc:spChg>
        <pc:picChg chg="add del mod">
          <ac:chgData name="Elisabeth Thune" userId="f2759293-a4b6-4bd2-89a4-683e693a780a" providerId="ADAL" clId="{26984DA6-2CF4-4DEA-AEF5-31A2957011F5}" dt="2026-01-26T18:55:24.439" v="7446" actId="478"/>
          <ac:picMkLst>
            <pc:docMk/>
            <pc:sldMk cId="2034629216" sldId="1069"/>
            <ac:picMk id="6" creationId="{9FB38079-E79A-A1A3-6114-A6C4248A7CF7}"/>
          </ac:picMkLst>
        </pc:picChg>
        <pc:picChg chg="add mod">
          <ac:chgData name="Elisabeth Thune" userId="f2759293-a4b6-4bd2-89a4-683e693a780a" providerId="ADAL" clId="{26984DA6-2CF4-4DEA-AEF5-31A2957011F5}" dt="2026-01-26T18:55:33.594" v="7448"/>
          <ac:picMkLst>
            <pc:docMk/>
            <pc:sldMk cId="2034629216" sldId="1069"/>
            <ac:picMk id="9" creationId="{49358CFC-2A35-1A3C-7F30-987EE8B49C38}"/>
          </ac:picMkLst>
        </pc:picChg>
      </pc:sldChg>
      <pc:sldChg chg="addSp delSp modSp new del mod">
        <pc:chgData name="Elisabeth Thune" userId="f2759293-a4b6-4bd2-89a4-683e693a780a" providerId="ADAL" clId="{26984DA6-2CF4-4DEA-AEF5-31A2957011F5}" dt="2026-01-26T18:33:09.683" v="5952" actId="47"/>
        <pc:sldMkLst>
          <pc:docMk/>
          <pc:sldMk cId="1784185449" sldId="1070"/>
        </pc:sldMkLst>
        <pc:spChg chg="add del mod">
          <ac:chgData name="Elisabeth Thune" userId="f2759293-a4b6-4bd2-89a4-683e693a780a" providerId="ADAL" clId="{26984DA6-2CF4-4DEA-AEF5-31A2957011F5}" dt="2026-01-26T17:17:21.139" v="2332" actId="27636"/>
          <ac:spMkLst>
            <pc:docMk/>
            <pc:sldMk cId="1784185449" sldId="1070"/>
            <ac:spMk id="3" creationId="{6A9409A6-695C-599B-C31E-5784A1997CAC}"/>
          </ac:spMkLst>
        </pc:spChg>
        <pc:graphicFrameChg chg="add mod">
          <ac:chgData name="Elisabeth Thune" userId="f2759293-a4b6-4bd2-89a4-683e693a780a" providerId="ADAL" clId="{26984DA6-2CF4-4DEA-AEF5-31A2957011F5}" dt="2026-01-26T17:17:20.836" v="2329"/>
          <ac:graphicFrameMkLst>
            <pc:docMk/>
            <pc:sldMk cId="1784185449" sldId="1070"/>
            <ac:graphicFrameMk id="4" creationId="{34E7C509-FC94-1F0E-69C5-BFFA3971B08E}"/>
          </ac:graphicFrameMkLst>
        </pc:graphicFrameChg>
      </pc:sldChg>
      <pc:sldChg chg="addSp delSp modSp new del mod modClrScheme chgLayout">
        <pc:chgData name="Elisabeth Thune" userId="f2759293-a4b6-4bd2-89a4-683e693a780a" providerId="ADAL" clId="{26984DA6-2CF4-4DEA-AEF5-31A2957011F5}" dt="2026-01-26T18:42:41.391" v="6188" actId="47"/>
        <pc:sldMkLst>
          <pc:docMk/>
          <pc:sldMk cId="916760912" sldId="1071"/>
        </pc:sldMkLst>
        <pc:spChg chg="del mod ord">
          <ac:chgData name="Elisabeth Thune" userId="f2759293-a4b6-4bd2-89a4-683e693a780a" providerId="ADAL" clId="{26984DA6-2CF4-4DEA-AEF5-31A2957011F5}" dt="2026-01-26T17:35:12.250" v="3112" actId="700"/>
          <ac:spMkLst>
            <pc:docMk/>
            <pc:sldMk cId="916760912" sldId="1071"/>
            <ac:spMk id="2" creationId="{8705106C-49F0-2128-B38A-DF0002DADA2E}"/>
          </ac:spMkLst>
        </pc:spChg>
        <pc:spChg chg="del">
          <ac:chgData name="Elisabeth Thune" userId="f2759293-a4b6-4bd2-89a4-683e693a780a" providerId="ADAL" clId="{26984DA6-2CF4-4DEA-AEF5-31A2957011F5}" dt="2026-01-26T17:35:12.250" v="3112" actId="700"/>
          <ac:spMkLst>
            <pc:docMk/>
            <pc:sldMk cId="916760912" sldId="1071"/>
            <ac:spMk id="3" creationId="{B4B5DD42-C37A-C234-5227-837CB992284B}"/>
          </ac:spMkLst>
        </pc:spChg>
        <pc:spChg chg="del mod ord">
          <ac:chgData name="Elisabeth Thune" userId="f2759293-a4b6-4bd2-89a4-683e693a780a" providerId="ADAL" clId="{26984DA6-2CF4-4DEA-AEF5-31A2957011F5}" dt="2026-01-26T17:35:12.250" v="3112" actId="700"/>
          <ac:spMkLst>
            <pc:docMk/>
            <pc:sldMk cId="916760912" sldId="1071"/>
            <ac:spMk id="4" creationId="{A0AE78D0-0CEA-1CD7-CB23-C481873CE216}"/>
          </ac:spMkLst>
        </pc:spChg>
        <pc:spChg chg="add mod ord">
          <ac:chgData name="Elisabeth Thune" userId="f2759293-a4b6-4bd2-89a4-683e693a780a" providerId="ADAL" clId="{26984DA6-2CF4-4DEA-AEF5-31A2957011F5}" dt="2026-01-26T17:54:34.018" v="4078" actId="207"/>
          <ac:spMkLst>
            <pc:docMk/>
            <pc:sldMk cId="916760912" sldId="1071"/>
            <ac:spMk id="5" creationId="{96DCC918-8075-7DD6-A38A-5B7FC50C2E6F}"/>
          </ac:spMkLst>
        </pc:spChg>
        <pc:spChg chg="add mod ord">
          <ac:chgData name="Elisabeth Thune" userId="f2759293-a4b6-4bd2-89a4-683e693a780a" providerId="ADAL" clId="{26984DA6-2CF4-4DEA-AEF5-31A2957011F5}" dt="2026-01-26T17:54:27.693" v="4077" actId="207"/>
          <ac:spMkLst>
            <pc:docMk/>
            <pc:sldMk cId="916760912" sldId="1071"/>
            <ac:spMk id="6" creationId="{E6C66CAA-D3F2-B877-46A7-73F23A9DBD60}"/>
          </ac:spMkLst>
        </pc:spChg>
        <pc:spChg chg="add del mod">
          <ac:chgData name="Elisabeth Thune" userId="f2759293-a4b6-4bd2-89a4-683e693a780a" providerId="ADAL" clId="{26984DA6-2CF4-4DEA-AEF5-31A2957011F5}" dt="2026-01-26T17:36:30.374" v="3191" actId="26606"/>
          <ac:spMkLst>
            <pc:docMk/>
            <pc:sldMk cId="916760912" sldId="1071"/>
            <ac:spMk id="11" creationId="{191AB197-14B0-01C5-FA8D-ACE667E86CDA}"/>
          </ac:spMkLst>
        </pc:spChg>
        <pc:spChg chg="add del mod">
          <ac:chgData name="Elisabeth Thune" userId="f2759293-a4b6-4bd2-89a4-683e693a780a" providerId="ADAL" clId="{26984DA6-2CF4-4DEA-AEF5-31A2957011F5}" dt="2026-01-26T17:36:30.374" v="3191" actId="26606"/>
          <ac:spMkLst>
            <pc:docMk/>
            <pc:sldMk cId="916760912" sldId="1071"/>
            <ac:spMk id="13" creationId="{59166E75-76EE-6DE0-D2E0-E9BF91AD6642}"/>
          </ac:spMkLst>
        </pc:spChg>
        <pc:spChg chg="add del mod">
          <ac:chgData name="Elisabeth Thune" userId="f2759293-a4b6-4bd2-89a4-683e693a780a" providerId="ADAL" clId="{26984DA6-2CF4-4DEA-AEF5-31A2957011F5}" dt="2026-01-26T17:36:30.374" v="3191" actId="26606"/>
          <ac:spMkLst>
            <pc:docMk/>
            <pc:sldMk cId="916760912" sldId="1071"/>
            <ac:spMk id="15" creationId="{9F1428B7-1A57-F09A-73FC-959741BF324C}"/>
          </ac:spMkLst>
        </pc:spChg>
      </pc:sldChg>
      <pc:sldChg chg="addSp delSp modSp new mod modClrScheme chgLayout modNotesTx">
        <pc:chgData name="Elisabeth Thune" userId="f2759293-a4b6-4bd2-89a4-683e693a780a" providerId="ADAL" clId="{26984DA6-2CF4-4DEA-AEF5-31A2957011F5}" dt="2026-01-26T18:59:07.633" v="7458" actId="14100"/>
        <pc:sldMkLst>
          <pc:docMk/>
          <pc:sldMk cId="2132690013" sldId="1072"/>
        </pc:sldMkLst>
        <pc:spChg chg="mod">
          <ac:chgData name="Elisabeth Thune" userId="f2759293-a4b6-4bd2-89a4-683e693a780a" providerId="ADAL" clId="{26984DA6-2CF4-4DEA-AEF5-31A2957011F5}" dt="2026-01-26T18:59:07.633" v="7458" actId="14100"/>
          <ac:spMkLst>
            <pc:docMk/>
            <pc:sldMk cId="2132690013" sldId="1072"/>
            <ac:spMk id="2" creationId="{7C83479E-EA54-3BD7-0A62-E2DA27A05F33}"/>
          </ac:spMkLst>
        </pc:spChg>
        <pc:spChg chg="add del mod">
          <ac:chgData name="Elisabeth Thune" userId="f2759293-a4b6-4bd2-89a4-683e693a780a" providerId="ADAL" clId="{26984DA6-2CF4-4DEA-AEF5-31A2957011F5}" dt="2026-01-26T18:34:38.755" v="6034" actId="26606"/>
          <ac:spMkLst>
            <pc:docMk/>
            <pc:sldMk cId="2132690013" sldId="1072"/>
            <ac:spMk id="3" creationId="{6BBA8251-4EA7-A1E3-5B27-F9A13D2CDEAB}"/>
          </ac:spMkLst>
        </pc:spChg>
        <pc:spChg chg="del mod">
          <ac:chgData name="Elisabeth Thune" userId="f2759293-a4b6-4bd2-89a4-683e693a780a" providerId="ADAL" clId="{26984DA6-2CF4-4DEA-AEF5-31A2957011F5}" dt="2026-01-26T17:57:32.244" v="4106" actId="931"/>
          <ac:spMkLst>
            <pc:docMk/>
            <pc:sldMk cId="2132690013" sldId="1072"/>
            <ac:spMk id="4" creationId="{0793F265-BF83-BDA5-4F05-A21000A9EF56}"/>
          </ac:spMkLst>
        </pc:spChg>
        <pc:spChg chg="add del mod">
          <ac:chgData name="Elisabeth Thune" userId="f2759293-a4b6-4bd2-89a4-683e693a780a" providerId="ADAL" clId="{26984DA6-2CF4-4DEA-AEF5-31A2957011F5}" dt="2026-01-26T17:59:14.432" v="4138" actId="931"/>
          <ac:spMkLst>
            <pc:docMk/>
            <pc:sldMk cId="2132690013" sldId="1072"/>
            <ac:spMk id="8" creationId="{766D0DAB-406E-01A0-230E-014BB9915382}"/>
          </ac:spMkLst>
        </pc:spChg>
        <pc:spChg chg="add del mod">
          <ac:chgData name="Elisabeth Thune" userId="f2759293-a4b6-4bd2-89a4-683e693a780a" providerId="ADAL" clId="{26984DA6-2CF4-4DEA-AEF5-31A2957011F5}" dt="2026-01-26T18:34:38.755" v="6034" actId="26606"/>
          <ac:spMkLst>
            <pc:docMk/>
            <pc:sldMk cId="2132690013" sldId="1072"/>
            <ac:spMk id="12" creationId="{96A0C4D6-4F07-0AB8-59CC-E3F3BB9CE98C}"/>
          </ac:spMkLst>
        </pc:spChg>
        <pc:graphicFrameChg chg="add del mod">
          <ac:chgData name="Elisabeth Thune" userId="f2759293-a4b6-4bd2-89a4-683e693a780a" providerId="ADAL" clId="{26984DA6-2CF4-4DEA-AEF5-31A2957011F5}" dt="2026-01-26T18:34:12.801" v="6023" actId="26606"/>
          <ac:graphicFrameMkLst>
            <pc:docMk/>
            <pc:sldMk cId="2132690013" sldId="1072"/>
            <ac:graphicFrameMk id="14" creationId="{E2649600-5237-4468-B399-043CEB5CB90F}"/>
          </ac:graphicFrameMkLst>
        </pc:graphicFrameChg>
        <pc:graphicFrameChg chg="add del mod">
          <ac:chgData name="Elisabeth Thune" userId="f2759293-a4b6-4bd2-89a4-683e693a780a" providerId="ADAL" clId="{26984DA6-2CF4-4DEA-AEF5-31A2957011F5}" dt="2026-01-26T18:34:33.992" v="6030" actId="26606"/>
          <ac:graphicFrameMkLst>
            <pc:docMk/>
            <pc:sldMk cId="2132690013" sldId="1072"/>
            <ac:graphicFrameMk id="15" creationId="{CAA0AFF1-2FA1-E128-E383-4F565B2497A5}"/>
          </ac:graphicFrameMkLst>
        </pc:graphicFrameChg>
        <pc:graphicFrameChg chg="add mod modGraphic">
          <ac:chgData name="Elisabeth Thune" userId="f2759293-a4b6-4bd2-89a4-683e693a780a" providerId="ADAL" clId="{26984DA6-2CF4-4DEA-AEF5-31A2957011F5}" dt="2026-01-26T18:59:01.646" v="7457" actId="14100"/>
          <ac:graphicFrameMkLst>
            <pc:docMk/>
            <pc:sldMk cId="2132690013" sldId="1072"/>
            <ac:graphicFrameMk id="16" creationId="{0CD9F1A2-9B19-5A0C-AF62-981D87132091}"/>
          </ac:graphicFrameMkLst>
        </pc:graphicFrameChg>
        <pc:picChg chg="add del mod">
          <ac:chgData name="Elisabeth Thune" userId="f2759293-a4b6-4bd2-89a4-683e693a780a" providerId="ADAL" clId="{26984DA6-2CF4-4DEA-AEF5-31A2957011F5}" dt="2026-01-26T17:58:53.762" v="4137" actId="478"/>
          <ac:picMkLst>
            <pc:docMk/>
            <pc:sldMk cId="2132690013" sldId="1072"/>
            <ac:picMk id="6" creationId="{3632EB96-1B2D-C699-FAA2-2FE8E3527A49}"/>
          </ac:picMkLst>
        </pc:picChg>
        <pc:picChg chg="add del mod">
          <ac:chgData name="Elisabeth Thune" userId="f2759293-a4b6-4bd2-89a4-683e693a780a" providerId="ADAL" clId="{26984DA6-2CF4-4DEA-AEF5-31A2957011F5}" dt="2026-01-26T18:00:35.060" v="4159" actId="478"/>
          <ac:picMkLst>
            <pc:docMk/>
            <pc:sldMk cId="2132690013" sldId="1072"/>
            <ac:picMk id="10" creationId="{321EE7C4-0FED-3783-42E8-55E3AFF64914}"/>
          </ac:picMkLst>
        </pc:picChg>
      </pc:sldChg>
      <pc:sldChg chg="addSp delSp modSp new del mod modClrScheme chgLayout">
        <pc:chgData name="Elisabeth Thune" userId="f2759293-a4b6-4bd2-89a4-683e693a780a" providerId="ADAL" clId="{26984DA6-2CF4-4DEA-AEF5-31A2957011F5}" dt="2026-01-26T18:55:37.639" v="7449" actId="47"/>
        <pc:sldMkLst>
          <pc:docMk/>
          <pc:sldMk cId="564121636" sldId="1073"/>
        </pc:sldMkLst>
        <pc:spChg chg="del">
          <ac:chgData name="Elisabeth Thune" userId="f2759293-a4b6-4bd2-89a4-683e693a780a" providerId="ADAL" clId="{26984DA6-2CF4-4DEA-AEF5-31A2957011F5}" dt="2026-01-26T18:32:47.237" v="5950" actId="26606"/>
          <ac:spMkLst>
            <pc:docMk/>
            <pc:sldMk cId="564121636" sldId="1073"/>
            <ac:spMk id="2" creationId="{68D914D1-8838-44E0-86F5-E01D688A8ADE}"/>
          </ac:spMkLst>
        </pc:spChg>
        <pc:spChg chg="del">
          <ac:chgData name="Elisabeth Thune" userId="f2759293-a4b6-4bd2-89a4-683e693a780a" providerId="ADAL" clId="{26984DA6-2CF4-4DEA-AEF5-31A2957011F5}" dt="2026-01-26T18:32:47.237" v="5950" actId="26606"/>
          <ac:spMkLst>
            <pc:docMk/>
            <pc:sldMk cId="564121636" sldId="1073"/>
            <ac:spMk id="3" creationId="{D27A609B-858E-489A-9C7C-E0013C90900E}"/>
          </ac:spMkLst>
        </pc:spChg>
        <pc:spChg chg="del">
          <ac:chgData name="Elisabeth Thune" userId="f2759293-a4b6-4bd2-89a4-683e693a780a" providerId="ADAL" clId="{26984DA6-2CF4-4DEA-AEF5-31A2957011F5}" dt="2026-01-26T18:32:40.931" v="5949"/>
          <ac:spMkLst>
            <pc:docMk/>
            <pc:sldMk cId="564121636" sldId="1073"/>
            <ac:spMk id="4" creationId="{87399377-F78B-F02F-D488-0499AE8A858F}"/>
          </ac:spMkLst>
        </pc:spChg>
        <pc:spChg chg="add mod">
          <ac:chgData name="Elisabeth Thune" userId="f2759293-a4b6-4bd2-89a4-683e693a780a" providerId="ADAL" clId="{26984DA6-2CF4-4DEA-AEF5-31A2957011F5}" dt="2026-01-26T18:55:30.114" v="7447" actId="21"/>
          <ac:spMkLst>
            <pc:docMk/>
            <pc:sldMk cId="564121636" sldId="1073"/>
            <ac:spMk id="7" creationId="{C1CD6E1E-30FB-8DD8-78E8-679E93B3C4B2}"/>
          </ac:spMkLst>
        </pc:spChg>
        <pc:spChg chg="add mod">
          <ac:chgData name="Elisabeth Thune" userId="f2759293-a4b6-4bd2-89a4-683e693a780a" providerId="ADAL" clId="{26984DA6-2CF4-4DEA-AEF5-31A2957011F5}" dt="2026-01-26T18:32:47.237" v="5950" actId="26606"/>
          <ac:spMkLst>
            <pc:docMk/>
            <pc:sldMk cId="564121636" sldId="1073"/>
            <ac:spMk id="10" creationId="{0E12FECA-46B2-14ED-30CA-5E0F4E501630}"/>
          </ac:spMkLst>
        </pc:spChg>
        <pc:spChg chg="add mod">
          <ac:chgData name="Elisabeth Thune" userId="f2759293-a4b6-4bd2-89a4-683e693a780a" providerId="ADAL" clId="{26984DA6-2CF4-4DEA-AEF5-31A2957011F5}" dt="2026-01-26T18:32:47.237" v="5950" actId="26606"/>
          <ac:spMkLst>
            <pc:docMk/>
            <pc:sldMk cId="564121636" sldId="1073"/>
            <ac:spMk id="12" creationId="{E74E8D0A-2563-9BB3-0700-4E77A60B6F5D}"/>
          </ac:spMkLst>
        </pc:spChg>
        <pc:picChg chg="add del mod">
          <ac:chgData name="Elisabeth Thune" userId="f2759293-a4b6-4bd2-89a4-683e693a780a" providerId="ADAL" clId="{26984DA6-2CF4-4DEA-AEF5-31A2957011F5}" dt="2026-01-26T18:55:30.114" v="7447" actId="21"/>
          <ac:picMkLst>
            <pc:docMk/>
            <pc:sldMk cId="564121636" sldId="1073"/>
            <ac:picMk id="5" creationId="{BC79ACD7-A1EC-A5AF-8E78-672EBD7E335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BA518-1D41-4417-9FAA-F6243F55BC5A}"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9EC1858-6E9F-441C-911B-5071D58B417D}">
      <dgm:prSet custT="1"/>
      <dgm:spPr/>
      <dgm:t>
        <a:bodyPr/>
        <a:lstStyle/>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Bjoneroa Skole	</a:t>
          </a:r>
        </a:p>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Buss ruter 450, 461</a:t>
          </a:r>
          <a:endParaRPr lang="en-US" sz="1500" b="1" kern="1200" dirty="0">
            <a:solidFill>
              <a:prstClr val="white"/>
            </a:solidFill>
            <a:latin typeface="Calibri Light"/>
            <a:ea typeface="+mn-ea"/>
            <a:cs typeface="+mn-cs"/>
          </a:endParaRPr>
        </a:p>
      </dgm:t>
    </dgm:pt>
    <dgm:pt modelId="{936FE0D7-3D9D-4D20-8BEE-44C579EAA3A0}" type="parTrans" cxnId="{C9ACDF54-69ED-403F-9A7F-880FDAE707FE}">
      <dgm:prSet/>
      <dgm:spPr/>
      <dgm:t>
        <a:bodyPr/>
        <a:lstStyle/>
        <a:p>
          <a:endParaRPr lang="en-US"/>
        </a:p>
      </dgm:t>
    </dgm:pt>
    <dgm:pt modelId="{E5573787-2D41-4802-92DC-87CE11CAC3BB}" type="sibTrans" cxnId="{C9ACDF54-69ED-403F-9A7F-880FDAE707FE}">
      <dgm:prSet/>
      <dgm:spPr/>
      <dgm:t>
        <a:bodyPr/>
        <a:lstStyle/>
        <a:p>
          <a:endParaRPr lang="en-US"/>
        </a:p>
      </dgm:t>
    </dgm:pt>
    <dgm:pt modelId="{54774CB5-5517-43FC-99F8-DDEDAE298FC3}">
      <dgm:prSet/>
      <dgm:spPr/>
      <dgm:t>
        <a:bodyPr/>
        <a:lstStyle/>
        <a:p>
          <a:pPr algn="l"/>
          <a:r>
            <a:rPr lang="nb-NO" b="1" dirty="0"/>
            <a:t>Brandbu Skysstasjon Buss ruter 103, 112, 126, 454, 456</a:t>
          </a:r>
          <a:endParaRPr lang="en-US" b="1" dirty="0"/>
        </a:p>
      </dgm:t>
    </dgm:pt>
    <dgm:pt modelId="{4CAB628F-4216-47EC-A1EC-DC0E401D4691}" type="parTrans" cxnId="{7533B131-F586-4BCB-85A4-7E0225C79BC5}">
      <dgm:prSet/>
      <dgm:spPr/>
      <dgm:t>
        <a:bodyPr/>
        <a:lstStyle/>
        <a:p>
          <a:endParaRPr lang="en-US"/>
        </a:p>
      </dgm:t>
    </dgm:pt>
    <dgm:pt modelId="{0DCCF0CF-3674-4615-A965-C8C24B5E6BC1}" type="sibTrans" cxnId="{7533B131-F586-4BCB-85A4-7E0225C79BC5}">
      <dgm:prSet/>
      <dgm:spPr/>
      <dgm:t>
        <a:bodyPr/>
        <a:lstStyle/>
        <a:p>
          <a:endParaRPr lang="en-US"/>
        </a:p>
      </dgm:t>
    </dgm:pt>
    <dgm:pt modelId="{6B1143B4-AD58-4251-ACAE-88004EDB2FE3}">
      <dgm:prSet custT="1"/>
      <dgm:spPr/>
      <dgm:t>
        <a:bodyPr/>
        <a:lstStyle/>
        <a:p>
          <a:pPr marL="0" lvl="0" indent="0" algn="l" defTabSz="666750">
            <a:lnSpc>
              <a:spcPct val="90000"/>
            </a:lnSpc>
            <a:spcBef>
              <a:spcPct val="0"/>
            </a:spcBef>
            <a:spcAft>
              <a:spcPct val="35000"/>
            </a:spcAft>
            <a:buNone/>
          </a:pPr>
          <a:r>
            <a:rPr lang="nb-NO" sz="1500" b="1" kern="1200" dirty="0" err="1">
              <a:solidFill>
                <a:prstClr val="white"/>
              </a:solidFill>
              <a:latin typeface="Calibri Light"/>
              <a:ea typeface="+mn-ea"/>
              <a:cs typeface="+mn-cs"/>
            </a:rPr>
            <a:t>Eltontåsen</a:t>
          </a:r>
          <a:r>
            <a:rPr lang="nb-NO" sz="1500" b="1" kern="1200" dirty="0">
              <a:solidFill>
                <a:prstClr val="white"/>
              </a:solidFill>
              <a:latin typeface="Calibri Light"/>
              <a:ea typeface="+mn-ea"/>
              <a:cs typeface="+mn-cs"/>
            </a:rPr>
            <a:t>	</a:t>
          </a:r>
        </a:p>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Buss ruter 400, 400E, 410 og skoleskyss</a:t>
          </a:r>
          <a:endParaRPr lang="en-US" sz="1500" b="1" kern="1200" dirty="0">
            <a:solidFill>
              <a:prstClr val="white"/>
            </a:solidFill>
            <a:latin typeface="Calibri Light"/>
            <a:ea typeface="+mn-ea"/>
            <a:cs typeface="+mn-cs"/>
          </a:endParaRPr>
        </a:p>
      </dgm:t>
    </dgm:pt>
    <dgm:pt modelId="{C2F57C1C-161B-432B-B995-712C0C2CDA98}" type="parTrans" cxnId="{CAC85ACF-CDC2-490B-84FE-C12F7FDD28B9}">
      <dgm:prSet/>
      <dgm:spPr/>
      <dgm:t>
        <a:bodyPr/>
        <a:lstStyle/>
        <a:p>
          <a:endParaRPr lang="en-US"/>
        </a:p>
      </dgm:t>
    </dgm:pt>
    <dgm:pt modelId="{C69D79B0-AC5A-40E9-9BA0-6F474242C586}" type="sibTrans" cxnId="{CAC85ACF-CDC2-490B-84FE-C12F7FDD28B9}">
      <dgm:prSet/>
      <dgm:spPr/>
      <dgm:t>
        <a:bodyPr/>
        <a:lstStyle/>
        <a:p>
          <a:endParaRPr lang="en-US"/>
        </a:p>
      </dgm:t>
    </dgm:pt>
    <dgm:pt modelId="{525908E3-85A7-43E1-B1EF-892A4A0A3638}">
      <dgm:prSet/>
      <dgm:spPr/>
      <dgm:t>
        <a:bodyPr/>
        <a:lstStyle/>
        <a:p>
          <a:pPr algn="l"/>
          <a:r>
            <a:rPr lang="nb-NO" b="1" dirty="0"/>
            <a:t>Gardermoen                      Buss ruter 400, 420, 425, 440, 450</a:t>
          </a:r>
          <a:endParaRPr lang="en-US" b="1" dirty="0"/>
        </a:p>
      </dgm:t>
    </dgm:pt>
    <dgm:pt modelId="{FC4ED1F3-1311-4530-9A01-ECA27A65A3AB}" type="parTrans" cxnId="{F3613E52-4583-49C8-A57F-5175D6534015}">
      <dgm:prSet/>
      <dgm:spPr/>
      <dgm:t>
        <a:bodyPr/>
        <a:lstStyle/>
        <a:p>
          <a:endParaRPr lang="en-US"/>
        </a:p>
      </dgm:t>
    </dgm:pt>
    <dgm:pt modelId="{F30E51FB-29E6-4F7E-A368-D688BE86C845}" type="sibTrans" cxnId="{F3613E52-4583-49C8-A57F-5175D6534015}">
      <dgm:prSet/>
      <dgm:spPr/>
      <dgm:t>
        <a:bodyPr/>
        <a:lstStyle/>
        <a:p>
          <a:endParaRPr lang="en-US"/>
        </a:p>
      </dgm:t>
    </dgm:pt>
    <dgm:pt modelId="{BBD3E1DF-39A7-4D34-9EC8-5A68D1B0F2AF}">
      <dgm:prSet/>
      <dgm:spPr/>
      <dgm:t>
        <a:bodyPr/>
        <a:lstStyle/>
        <a:p>
          <a:pPr algn="l"/>
          <a:r>
            <a:rPr lang="nb-NO" b="1" dirty="0"/>
            <a:t>Gjerdrum </a:t>
          </a:r>
          <a:r>
            <a:rPr lang="nb-NO" b="1" dirty="0" err="1"/>
            <a:t>Ungdomskole</a:t>
          </a:r>
          <a:endParaRPr lang="nb-NO" b="1" dirty="0"/>
        </a:p>
        <a:p>
          <a:pPr algn="l"/>
          <a:r>
            <a:rPr lang="nb-NO" b="1" dirty="0"/>
            <a:t> Buss ruter 400, 405, 410, 400 E, skoleskyss</a:t>
          </a:r>
          <a:endParaRPr lang="en-US" b="1" dirty="0"/>
        </a:p>
      </dgm:t>
    </dgm:pt>
    <dgm:pt modelId="{B4D8DE5D-C7EF-4DC3-9F08-5E1475A26C9D}" type="parTrans" cxnId="{38E7B718-E3C6-4A27-B229-6C9AA9CEA76E}">
      <dgm:prSet/>
      <dgm:spPr/>
      <dgm:t>
        <a:bodyPr/>
        <a:lstStyle/>
        <a:p>
          <a:endParaRPr lang="en-US"/>
        </a:p>
      </dgm:t>
    </dgm:pt>
    <dgm:pt modelId="{854489B7-2244-4611-A0F7-F3E8975DA4EF}" type="sibTrans" cxnId="{38E7B718-E3C6-4A27-B229-6C9AA9CEA76E}">
      <dgm:prSet/>
      <dgm:spPr/>
      <dgm:t>
        <a:bodyPr/>
        <a:lstStyle/>
        <a:p>
          <a:endParaRPr lang="en-US"/>
        </a:p>
      </dgm:t>
    </dgm:pt>
    <dgm:pt modelId="{09A09A21-E96B-4132-A80A-DF431DCF76DF}">
      <dgm:prSet/>
      <dgm:spPr/>
      <dgm:t>
        <a:bodyPr/>
        <a:lstStyle/>
        <a:p>
          <a:pPr algn="l"/>
          <a:r>
            <a:rPr lang="nb-NO" b="1" dirty="0"/>
            <a:t>Harestua	</a:t>
          </a:r>
        </a:p>
        <a:p>
          <a:pPr algn="l"/>
          <a:r>
            <a:rPr lang="nb-NO" b="1" dirty="0"/>
            <a:t>Buss ruter 112, 126</a:t>
          </a:r>
          <a:endParaRPr lang="en-US" b="1" dirty="0"/>
        </a:p>
      </dgm:t>
    </dgm:pt>
    <dgm:pt modelId="{31539F64-7675-4716-BE2A-181C865C6556}" type="parTrans" cxnId="{E4B62242-9C40-4405-8ED3-C75FB5D830D3}">
      <dgm:prSet/>
      <dgm:spPr/>
      <dgm:t>
        <a:bodyPr/>
        <a:lstStyle/>
        <a:p>
          <a:endParaRPr lang="en-US"/>
        </a:p>
      </dgm:t>
    </dgm:pt>
    <dgm:pt modelId="{7E1DBD2D-4801-447A-813F-F4BE6C2F03F0}" type="sibTrans" cxnId="{E4B62242-9C40-4405-8ED3-C75FB5D830D3}">
      <dgm:prSet/>
      <dgm:spPr/>
      <dgm:t>
        <a:bodyPr/>
        <a:lstStyle/>
        <a:p>
          <a:endParaRPr lang="en-US"/>
        </a:p>
      </dgm:t>
    </dgm:pt>
    <dgm:pt modelId="{0E688349-4C6C-439F-94C1-DFF145107573}">
      <dgm:prSet/>
      <dgm:spPr/>
      <dgm:t>
        <a:bodyPr/>
        <a:lstStyle/>
        <a:p>
          <a:pPr algn="l"/>
          <a:r>
            <a:rPr lang="nb-NO" b="1" dirty="0"/>
            <a:t>Hauerseter/Nordkisa skole		</a:t>
          </a:r>
        </a:p>
        <a:p>
          <a:pPr algn="l"/>
          <a:r>
            <a:rPr lang="nb-NO" b="1" dirty="0"/>
            <a:t>Buss ruter 440</a:t>
          </a:r>
          <a:endParaRPr lang="en-US" b="1" dirty="0"/>
        </a:p>
      </dgm:t>
    </dgm:pt>
    <dgm:pt modelId="{A034A78A-C67D-4E4B-B575-056695168984}" type="parTrans" cxnId="{70673DF7-7FE1-479B-83FE-56BDB117FB35}">
      <dgm:prSet/>
      <dgm:spPr/>
      <dgm:t>
        <a:bodyPr/>
        <a:lstStyle/>
        <a:p>
          <a:endParaRPr lang="en-US"/>
        </a:p>
      </dgm:t>
    </dgm:pt>
    <dgm:pt modelId="{3B29229E-152A-4266-8441-ED9715A7D8C7}" type="sibTrans" cxnId="{70673DF7-7FE1-479B-83FE-56BDB117FB35}">
      <dgm:prSet/>
      <dgm:spPr/>
      <dgm:t>
        <a:bodyPr/>
        <a:lstStyle/>
        <a:p>
          <a:endParaRPr lang="en-US"/>
        </a:p>
      </dgm:t>
    </dgm:pt>
    <dgm:pt modelId="{8902EA86-235F-487E-9AEC-A80BFDAC1199}">
      <dgm:prSet/>
      <dgm:spPr/>
      <dgm:t>
        <a:bodyPr/>
        <a:lstStyle/>
        <a:p>
          <a:pPr algn="l"/>
          <a:r>
            <a:rPr lang="nb-NO" b="1" dirty="0"/>
            <a:t>Jevnaker Rutebilstasjon</a:t>
          </a:r>
        </a:p>
        <a:p>
          <a:pPr algn="l"/>
          <a:r>
            <a:rPr lang="nb-NO" b="1" dirty="0"/>
            <a:t>Buss ruter 221</a:t>
          </a:r>
          <a:endParaRPr lang="en-US" b="1" dirty="0"/>
        </a:p>
      </dgm:t>
    </dgm:pt>
    <dgm:pt modelId="{9C16402C-F2FC-4321-88F1-D97197EF192F}" type="parTrans" cxnId="{B9409590-3CAD-4537-8F7A-D7F7B08073A6}">
      <dgm:prSet/>
      <dgm:spPr/>
      <dgm:t>
        <a:bodyPr/>
        <a:lstStyle/>
        <a:p>
          <a:endParaRPr lang="en-US"/>
        </a:p>
      </dgm:t>
    </dgm:pt>
    <dgm:pt modelId="{89D72D75-ED58-48FB-9AED-B4C699D26553}" type="sibTrans" cxnId="{B9409590-3CAD-4537-8F7A-D7F7B08073A6}">
      <dgm:prSet/>
      <dgm:spPr/>
      <dgm:t>
        <a:bodyPr/>
        <a:lstStyle/>
        <a:p>
          <a:endParaRPr lang="en-US"/>
        </a:p>
      </dgm:t>
    </dgm:pt>
    <dgm:pt modelId="{E119153F-C2A3-4A8B-9760-C974E030EDD6}">
      <dgm:prSet/>
      <dgm:spPr/>
      <dgm:t>
        <a:bodyPr/>
        <a:lstStyle/>
        <a:p>
          <a:pPr algn="l"/>
          <a:r>
            <a:rPr lang="nb-NO" b="1" dirty="0"/>
            <a:t>Lunner Rådhus	</a:t>
          </a:r>
        </a:p>
        <a:p>
          <a:pPr algn="l"/>
          <a:r>
            <a:rPr lang="nb-NO" b="1" dirty="0"/>
            <a:t>Buss ruter 103, 112, 126, 451, 452, 459, 165</a:t>
          </a:r>
          <a:endParaRPr lang="en-US" b="1" dirty="0"/>
        </a:p>
      </dgm:t>
    </dgm:pt>
    <dgm:pt modelId="{882201DA-DA2F-472D-8F70-0F9FF85A0023}" type="parTrans" cxnId="{F0953CFF-F872-4D6B-BAD3-537C9E73139E}">
      <dgm:prSet/>
      <dgm:spPr/>
      <dgm:t>
        <a:bodyPr/>
        <a:lstStyle/>
        <a:p>
          <a:endParaRPr lang="en-US"/>
        </a:p>
      </dgm:t>
    </dgm:pt>
    <dgm:pt modelId="{38CCAD02-9ECB-4FE9-ACC1-A0744FF75473}" type="sibTrans" cxnId="{F0953CFF-F872-4D6B-BAD3-537C9E73139E}">
      <dgm:prSet/>
      <dgm:spPr/>
      <dgm:t>
        <a:bodyPr/>
        <a:lstStyle/>
        <a:p>
          <a:endParaRPr lang="en-US"/>
        </a:p>
      </dgm:t>
    </dgm:pt>
    <dgm:pt modelId="{C782E222-BFDA-46B2-A30C-0331FCE4E312}">
      <dgm:prSet/>
      <dgm:spPr/>
      <dgm:t>
        <a:bodyPr/>
        <a:lstStyle/>
        <a:p>
          <a:pPr algn="l"/>
          <a:r>
            <a:rPr lang="nb-NO" b="1" dirty="0"/>
            <a:t>Nannestad </a:t>
          </a:r>
          <a:r>
            <a:rPr lang="nb-NO" b="1" dirty="0" err="1"/>
            <a:t>vdg</a:t>
          </a:r>
          <a:r>
            <a:rPr lang="nb-NO" b="1" dirty="0"/>
            <a:t> skole</a:t>
          </a:r>
        </a:p>
        <a:p>
          <a:pPr algn="l"/>
          <a:r>
            <a:rPr lang="nb-NO" b="1" dirty="0"/>
            <a:t>Buss ruter 400, 400 E</a:t>
          </a:r>
          <a:endParaRPr lang="en-US" b="1" dirty="0"/>
        </a:p>
      </dgm:t>
    </dgm:pt>
    <dgm:pt modelId="{66FD9113-AC2B-4F85-8CE5-F57200B087FE}" type="parTrans" cxnId="{411219C4-1143-441C-A0C7-65B70434ECAF}">
      <dgm:prSet/>
      <dgm:spPr/>
      <dgm:t>
        <a:bodyPr/>
        <a:lstStyle/>
        <a:p>
          <a:endParaRPr lang="en-US"/>
        </a:p>
      </dgm:t>
    </dgm:pt>
    <dgm:pt modelId="{21863743-F169-4338-A10F-E366AE12E2E9}" type="sibTrans" cxnId="{411219C4-1143-441C-A0C7-65B70434ECAF}">
      <dgm:prSet/>
      <dgm:spPr/>
      <dgm:t>
        <a:bodyPr/>
        <a:lstStyle/>
        <a:p>
          <a:endParaRPr lang="en-US"/>
        </a:p>
      </dgm:t>
    </dgm:pt>
    <dgm:pt modelId="{7DF5F7B8-FB04-4F44-969A-8F3AFB396D84}">
      <dgm:prSet/>
      <dgm:spPr/>
      <dgm:t>
        <a:bodyPr/>
        <a:lstStyle/>
        <a:p>
          <a:pPr algn="l"/>
          <a:r>
            <a:rPr lang="nb-NO" b="1" dirty="0" err="1"/>
            <a:t>Toso</a:t>
          </a:r>
          <a:r>
            <a:rPr lang="nb-NO" b="1" dirty="0"/>
            <a:t> Skole	</a:t>
          </a:r>
        </a:p>
        <a:p>
          <a:pPr algn="l"/>
          <a:r>
            <a:rPr lang="nb-NO" b="1" dirty="0"/>
            <a:t>Buss ruter 103, 113, 451, 452</a:t>
          </a:r>
          <a:endParaRPr lang="en-US" b="1" dirty="0"/>
        </a:p>
      </dgm:t>
    </dgm:pt>
    <dgm:pt modelId="{52E9589E-2BEF-4B28-887C-280181B23312}" type="parTrans" cxnId="{5E177F29-A536-4C0A-A706-96F6FE0B2760}">
      <dgm:prSet/>
      <dgm:spPr/>
      <dgm:t>
        <a:bodyPr/>
        <a:lstStyle/>
        <a:p>
          <a:endParaRPr lang="en-US"/>
        </a:p>
      </dgm:t>
    </dgm:pt>
    <dgm:pt modelId="{975F6078-8D74-425C-B987-3B72F2A8F67D}" type="sibTrans" cxnId="{5E177F29-A536-4C0A-A706-96F6FE0B2760}">
      <dgm:prSet/>
      <dgm:spPr/>
      <dgm:t>
        <a:bodyPr/>
        <a:lstStyle/>
        <a:p>
          <a:endParaRPr lang="en-US"/>
        </a:p>
      </dgm:t>
    </dgm:pt>
    <dgm:pt modelId="{A4AD1189-95FD-4BBB-BA13-61EFA1EC5D34}">
      <dgm:prSet/>
      <dgm:spPr/>
      <dgm:t>
        <a:bodyPr/>
        <a:lstStyle/>
        <a:p>
          <a:pPr algn="l"/>
          <a:r>
            <a:rPr lang="nb-NO" b="1" dirty="0" err="1"/>
            <a:t>Åsenhagen</a:t>
          </a:r>
          <a:r>
            <a:rPr lang="nb-NO" b="1" dirty="0"/>
            <a:t> Skole	</a:t>
          </a:r>
        </a:p>
        <a:p>
          <a:pPr algn="l"/>
          <a:r>
            <a:rPr lang="nb-NO" b="1" dirty="0"/>
            <a:t>Buss ruter 400</a:t>
          </a:r>
          <a:endParaRPr lang="en-US" b="1" dirty="0"/>
        </a:p>
      </dgm:t>
    </dgm:pt>
    <dgm:pt modelId="{A582C301-A83D-47C6-8FFC-0B6A9DB9B61C}" type="parTrans" cxnId="{734A6EA1-C79E-428A-ADB5-EE900CBCD67F}">
      <dgm:prSet/>
      <dgm:spPr/>
      <dgm:t>
        <a:bodyPr/>
        <a:lstStyle/>
        <a:p>
          <a:endParaRPr lang="en-US"/>
        </a:p>
      </dgm:t>
    </dgm:pt>
    <dgm:pt modelId="{F2534EA7-A6A2-4836-A156-50C72A37338B}" type="sibTrans" cxnId="{734A6EA1-C79E-428A-ADB5-EE900CBCD67F}">
      <dgm:prSet/>
      <dgm:spPr/>
      <dgm:t>
        <a:bodyPr/>
        <a:lstStyle/>
        <a:p>
          <a:endParaRPr lang="en-US"/>
        </a:p>
      </dgm:t>
    </dgm:pt>
    <dgm:pt modelId="{1C174A24-87CF-4593-9290-8A7F084FF5CB}">
      <dgm:prSet custT="1"/>
      <dgm:spPr/>
      <dgm:t>
        <a:bodyPr/>
        <a:lstStyle/>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Gran		</a:t>
          </a:r>
        </a:p>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Buss ruter 103, 112, 126,451,452 til 460,465</a:t>
          </a:r>
          <a:endParaRPr lang="en-US" sz="1500" b="1" kern="1200" dirty="0">
            <a:solidFill>
              <a:prstClr val="white"/>
            </a:solidFill>
            <a:latin typeface="Calibri Light"/>
            <a:ea typeface="+mn-ea"/>
            <a:cs typeface="+mn-cs"/>
          </a:endParaRPr>
        </a:p>
      </dgm:t>
    </dgm:pt>
    <dgm:pt modelId="{B6EE905F-721E-485A-A69A-1032CC459F57}" type="parTrans" cxnId="{1C7DDA17-1CFB-435A-B236-E259580B1B1C}">
      <dgm:prSet/>
      <dgm:spPr/>
      <dgm:t>
        <a:bodyPr/>
        <a:lstStyle/>
        <a:p>
          <a:endParaRPr lang="nb-NO"/>
        </a:p>
      </dgm:t>
    </dgm:pt>
    <dgm:pt modelId="{45CC6844-800A-4A26-A9D5-C9DD51F64899}" type="sibTrans" cxnId="{1C7DDA17-1CFB-435A-B236-E259580B1B1C}">
      <dgm:prSet/>
      <dgm:spPr/>
      <dgm:t>
        <a:bodyPr/>
        <a:lstStyle/>
        <a:p>
          <a:endParaRPr lang="nb-NO"/>
        </a:p>
      </dgm:t>
    </dgm:pt>
    <dgm:pt modelId="{B40DA486-D43A-405D-A2D4-15D6788D5209}" type="pres">
      <dgm:prSet presAssocID="{8ACBA518-1D41-4417-9FAA-F6243F55BC5A}" presName="diagram" presStyleCnt="0">
        <dgm:presLayoutVars>
          <dgm:dir/>
          <dgm:resizeHandles val="exact"/>
        </dgm:presLayoutVars>
      </dgm:prSet>
      <dgm:spPr/>
    </dgm:pt>
    <dgm:pt modelId="{F5CD6F45-F849-4D6B-B12B-DA829B6D6733}" type="pres">
      <dgm:prSet presAssocID="{54774CB5-5517-43FC-99F8-DDEDAE298FC3}" presName="node" presStyleLbl="node1" presStyleIdx="0" presStyleCnt="13">
        <dgm:presLayoutVars>
          <dgm:bulletEnabled val="1"/>
        </dgm:presLayoutVars>
      </dgm:prSet>
      <dgm:spPr/>
    </dgm:pt>
    <dgm:pt modelId="{69BD7D3E-6068-4E18-83D7-6B635809A458}" type="pres">
      <dgm:prSet presAssocID="{0DCCF0CF-3674-4615-A965-C8C24B5E6BC1}" presName="sibTrans" presStyleCnt="0"/>
      <dgm:spPr/>
    </dgm:pt>
    <dgm:pt modelId="{974193AA-CDE8-4380-845C-6ED26D997D28}" type="pres">
      <dgm:prSet presAssocID="{E9EC1858-6E9F-441C-911B-5071D58B417D}" presName="node" presStyleLbl="node1" presStyleIdx="1" presStyleCnt="13">
        <dgm:presLayoutVars>
          <dgm:bulletEnabled val="1"/>
        </dgm:presLayoutVars>
      </dgm:prSet>
      <dgm:spPr/>
    </dgm:pt>
    <dgm:pt modelId="{50CCC99B-948B-4E4F-A094-31164A3379B4}" type="pres">
      <dgm:prSet presAssocID="{E5573787-2D41-4802-92DC-87CE11CAC3BB}" presName="sibTrans" presStyleCnt="0"/>
      <dgm:spPr/>
    </dgm:pt>
    <dgm:pt modelId="{47F41C10-F3DA-41EA-A459-B8E7F063A3D7}" type="pres">
      <dgm:prSet presAssocID="{6B1143B4-AD58-4251-ACAE-88004EDB2FE3}" presName="node" presStyleLbl="node1" presStyleIdx="2" presStyleCnt="13">
        <dgm:presLayoutVars>
          <dgm:bulletEnabled val="1"/>
        </dgm:presLayoutVars>
      </dgm:prSet>
      <dgm:spPr/>
    </dgm:pt>
    <dgm:pt modelId="{ADA77718-1F44-4851-8841-1F8DDA27885D}" type="pres">
      <dgm:prSet presAssocID="{C69D79B0-AC5A-40E9-9BA0-6F474242C586}" presName="sibTrans" presStyleCnt="0"/>
      <dgm:spPr/>
    </dgm:pt>
    <dgm:pt modelId="{DE786C3D-6ACE-4F8C-9D8B-946AC80B12D8}" type="pres">
      <dgm:prSet presAssocID="{525908E3-85A7-43E1-B1EF-892A4A0A3638}" presName="node" presStyleLbl="node1" presStyleIdx="3" presStyleCnt="13">
        <dgm:presLayoutVars>
          <dgm:bulletEnabled val="1"/>
        </dgm:presLayoutVars>
      </dgm:prSet>
      <dgm:spPr/>
    </dgm:pt>
    <dgm:pt modelId="{BF12A99D-3289-44CE-BC8A-C78E2EBD9F70}" type="pres">
      <dgm:prSet presAssocID="{F30E51FB-29E6-4F7E-A368-D688BE86C845}" presName="sibTrans" presStyleCnt="0"/>
      <dgm:spPr/>
    </dgm:pt>
    <dgm:pt modelId="{391F8A57-518D-46D8-A1D5-D367E91E7995}" type="pres">
      <dgm:prSet presAssocID="{BBD3E1DF-39A7-4D34-9EC8-5A68D1B0F2AF}" presName="node" presStyleLbl="node1" presStyleIdx="4" presStyleCnt="13">
        <dgm:presLayoutVars>
          <dgm:bulletEnabled val="1"/>
        </dgm:presLayoutVars>
      </dgm:prSet>
      <dgm:spPr/>
    </dgm:pt>
    <dgm:pt modelId="{5A7EFCAC-0B49-4E3A-A382-7CC721993010}" type="pres">
      <dgm:prSet presAssocID="{854489B7-2244-4611-A0F7-F3E8975DA4EF}" presName="sibTrans" presStyleCnt="0"/>
      <dgm:spPr/>
    </dgm:pt>
    <dgm:pt modelId="{555C053A-2A47-401B-9937-28589C9DAE3A}" type="pres">
      <dgm:prSet presAssocID="{1C174A24-87CF-4593-9290-8A7F084FF5CB}" presName="node" presStyleLbl="node1" presStyleIdx="5" presStyleCnt="13">
        <dgm:presLayoutVars>
          <dgm:bulletEnabled val="1"/>
        </dgm:presLayoutVars>
      </dgm:prSet>
      <dgm:spPr/>
    </dgm:pt>
    <dgm:pt modelId="{47399099-5035-4851-9F86-8F953C4AEE2B}" type="pres">
      <dgm:prSet presAssocID="{45CC6844-800A-4A26-A9D5-C9DD51F64899}" presName="sibTrans" presStyleCnt="0"/>
      <dgm:spPr/>
    </dgm:pt>
    <dgm:pt modelId="{45CB5ADF-AC56-4EF0-96C3-2EED1042ACE0}" type="pres">
      <dgm:prSet presAssocID="{09A09A21-E96B-4132-A80A-DF431DCF76DF}" presName="node" presStyleLbl="node1" presStyleIdx="6" presStyleCnt="13">
        <dgm:presLayoutVars>
          <dgm:bulletEnabled val="1"/>
        </dgm:presLayoutVars>
      </dgm:prSet>
      <dgm:spPr/>
    </dgm:pt>
    <dgm:pt modelId="{5782F22A-73FB-4266-A744-67279D4FC535}" type="pres">
      <dgm:prSet presAssocID="{7E1DBD2D-4801-447A-813F-F4BE6C2F03F0}" presName="sibTrans" presStyleCnt="0"/>
      <dgm:spPr/>
    </dgm:pt>
    <dgm:pt modelId="{543BE218-33C4-4224-84E2-D47C67A9C643}" type="pres">
      <dgm:prSet presAssocID="{0E688349-4C6C-439F-94C1-DFF145107573}" presName="node" presStyleLbl="node1" presStyleIdx="7" presStyleCnt="13">
        <dgm:presLayoutVars>
          <dgm:bulletEnabled val="1"/>
        </dgm:presLayoutVars>
      </dgm:prSet>
      <dgm:spPr/>
    </dgm:pt>
    <dgm:pt modelId="{BBEF71D7-B0DB-4F02-8E41-1CC4D7A17268}" type="pres">
      <dgm:prSet presAssocID="{3B29229E-152A-4266-8441-ED9715A7D8C7}" presName="sibTrans" presStyleCnt="0"/>
      <dgm:spPr/>
    </dgm:pt>
    <dgm:pt modelId="{FA59B85D-F647-4BAE-A3C8-3844AE7AF245}" type="pres">
      <dgm:prSet presAssocID="{8902EA86-235F-487E-9AEC-A80BFDAC1199}" presName="node" presStyleLbl="node1" presStyleIdx="8" presStyleCnt="13">
        <dgm:presLayoutVars>
          <dgm:bulletEnabled val="1"/>
        </dgm:presLayoutVars>
      </dgm:prSet>
      <dgm:spPr/>
    </dgm:pt>
    <dgm:pt modelId="{975F1F15-01C3-458F-9CFB-4C60A9FAD77C}" type="pres">
      <dgm:prSet presAssocID="{89D72D75-ED58-48FB-9AED-B4C699D26553}" presName="sibTrans" presStyleCnt="0"/>
      <dgm:spPr/>
    </dgm:pt>
    <dgm:pt modelId="{29AAF058-2B27-4B78-8262-2DDABF86DB35}" type="pres">
      <dgm:prSet presAssocID="{E119153F-C2A3-4A8B-9760-C974E030EDD6}" presName="node" presStyleLbl="node1" presStyleIdx="9" presStyleCnt="13">
        <dgm:presLayoutVars>
          <dgm:bulletEnabled val="1"/>
        </dgm:presLayoutVars>
      </dgm:prSet>
      <dgm:spPr/>
    </dgm:pt>
    <dgm:pt modelId="{80E55DEB-A746-40DD-9D2B-085227FA1B64}" type="pres">
      <dgm:prSet presAssocID="{38CCAD02-9ECB-4FE9-ACC1-A0744FF75473}" presName="sibTrans" presStyleCnt="0"/>
      <dgm:spPr/>
    </dgm:pt>
    <dgm:pt modelId="{5AC26AD3-827E-46B1-ABE9-6473972483B6}" type="pres">
      <dgm:prSet presAssocID="{C782E222-BFDA-46B2-A30C-0331FCE4E312}" presName="node" presStyleLbl="node1" presStyleIdx="10" presStyleCnt="13">
        <dgm:presLayoutVars>
          <dgm:bulletEnabled val="1"/>
        </dgm:presLayoutVars>
      </dgm:prSet>
      <dgm:spPr/>
    </dgm:pt>
    <dgm:pt modelId="{198871DD-4DD7-496C-A66D-EA4E129109EE}" type="pres">
      <dgm:prSet presAssocID="{21863743-F169-4338-A10F-E366AE12E2E9}" presName="sibTrans" presStyleCnt="0"/>
      <dgm:spPr/>
    </dgm:pt>
    <dgm:pt modelId="{1042DAB3-46E3-4629-B4A0-EF20F065926E}" type="pres">
      <dgm:prSet presAssocID="{7DF5F7B8-FB04-4F44-969A-8F3AFB396D84}" presName="node" presStyleLbl="node1" presStyleIdx="11" presStyleCnt="13">
        <dgm:presLayoutVars>
          <dgm:bulletEnabled val="1"/>
        </dgm:presLayoutVars>
      </dgm:prSet>
      <dgm:spPr/>
    </dgm:pt>
    <dgm:pt modelId="{4358D6F6-22C4-4418-8507-88B368A7C0CA}" type="pres">
      <dgm:prSet presAssocID="{975F6078-8D74-425C-B987-3B72F2A8F67D}" presName="sibTrans" presStyleCnt="0"/>
      <dgm:spPr/>
    </dgm:pt>
    <dgm:pt modelId="{8EDAA192-0513-4A07-ADA4-36CADA8B0D6B}" type="pres">
      <dgm:prSet presAssocID="{A4AD1189-95FD-4BBB-BA13-61EFA1EC5D34}" presName="node" presStyleLbl="node1" presStyleIdx="12" presStyleCnt="13">
        <dgm:presLayoutVars>
          <dgm:bulletEnabled val="1"/>
        </dgm:presLayoutVars>
      </dgm:prSet>
      <dgm:spPr/>
    </dgm:pt>
  </dgm:ptLst>
  <dgm:cxnLst>
    <dgm:cxn modelId="{DA205111-66E3-489D-A705-115B77B4753D}" type="presOf" srcId="{09A09A21-E96B-4132-A80A-DF431DCF76DF}" destId="{45CB5ADF-AC56-4EF0-96C3-2EED1042ACE0}" srcOrd="0" destOrd="0" presId="urn:microsoft.com/office/officeart/2005/8/layout/default"/>
    <dgm:cxn modelId="{1C7DDA17-1CFB-435A-B236-E259580B1B1C}" srcId="{8ACBA518-1D41-4417-9FAA-F6243F55BC5A}" destId="{1C174A24-87CF-4593-9290-8A7F084FF5CB}" srcOrd="5" destOrd="0" parTransId="{B6EE905F-721E-485A-A69A-1032CC459F57}" sibTransId="{45CC6844-800A-4A26-A9D5-C9DD51F64899}"/>
    <dgm:cxn modelId="{07D1E817-68AC-4170-9A94-66B015E6E8B3}" type="presOf" srcId="{7DF5F7B8-FB04-4F44-969A-8F3AFB396D84}" destId="{1042DAB3-46E3-4629-B4A0-EF20F065926E}" srcOrd="0" destOrd="0" presId="urn:microsoft.com/office/officeart/2005/8/layout/default"/>
    <dgm:cxn modelId="{38E7B718-E3C6-4A27-B229-6C9AA9CEA76E}" srcId="{8ACBA518-1D41-4417-9FAA-F6243F55BC5A}" destId="{BBD3E1DF-39A7-4D34-9EC8-5A68D1B0F2AF}" srcOrd="4" destOrd="0" parTransId="{B4D8DE5D-C7EF-4DC3-9F08-5E1475A26C9D}" sibTransId="{854489B7-2244-4611-A0F7-F3E8975DA4EF}"/>
    <dgm:cxn modelId="{8FA80222-099F-4778-B4E8-05CC11A3AB7F}" type="presOf" srcId="{BBD3E1DF-39A7-4D34-9EC8-5A68D1B0F2AF}" destId="{391F8A57-518D-46D8-A1D5-D367E91E7995}" srcOrd="0" destOrd="0" presId="urn:microsoft.com/office/officeart/2005/8/layout/default"/>
    <dgm:cxn modelId="{27BD9323-C58B-4075-847F-4F7892C259F1}" type="presOf" srcId="{E9EC1858-6E9F-441C-911B-5071D58B417D}" destId="{974193AA-CDE8-4380-845C-6ED26D997D28}" srcOrd="0" destOrd="0" presId="urn:microsoft.com/office/officeart/2005/8/layout/default"/>
    <dgm:cxn modelId="{5E177F29-A536-4C0A-A706-96F6FE0B2760}" srcId="{8ACBA518-1D41-4417-9FAA-F6243F55BC5A}" destId="{7DF5F7B8-FB04-4F44-969A-8F3AFB396D84}" srcOrd="11" destOrd="0" parTransId="{52E9589E-2BEF-4B28-887C-280181B23312}" sibTransId="{975F6078-8D74-425C-B987-3B72F2A8F67D}"/>
    <dgm:cxn modelId="{7533B131-F586-4BCB-85A4-7E0225C79BC5}" srcId="{8ACBA518-1D41-4417-9FAA-F6243F55BC5A}" destId="{54774CB5-5517-43FC-99F8-DDEDAE298FC3}" srcOrd="0" destOrd="0" parTransId="{4CAB628F-4216-47EC-A1EC-DC0E401D4691}" sibTransId="{0DCCF0CF-3674-4615-A965-C8C24B5E6BC1}"/>
    <dgm:cxn modelId="{FC1D233F-C26B-449C-B644-B5AEDC863226}" type="presOf" srcId="{A4AD1189-95FD-4BBB-BA13-61EFA1EC5D34}" destId="{8EDAA192-0513-4A07-ADA4-36CADA8B0D6B}" srcOrd="0" destOrd="0" presId="urn:microsoft.com/office/officeart/2005/8/layout/default"/>
    <dgm:cxn modelId="{E4B62242-9C40-4405-8ED3-C75FB5D830D3}" srcId="{8ACBA518-1D41-4417-9FAA-F6243F55BC5A}" destId="{09A09A21-E96B-4132-A80A-DF431DCF76DF}" srcOrd="6" destOrd="0" parTransId="{31539F64-7675-4716-BE2A-181C865C6556}" sibTransId="{7E1DBD2D-4801-447A-813F-F4BE6C2F03F0}"/>
    <dgm:cxn modelId="{D529E249-2207-4DAB-B9A0-0443D15F2F97}" type="presOf" srcId="{8ACBA518-1D41-4417-9FAA-F6243F55BC5A}" destId="{B40DA486-D43A-405D-A2D4-15D6788D5209}" srcOrd="0" destOrd="0" presId="urn:microsoft.com/office/officeart/2005/8/layout/default"/>
    <dgm:cxn modelId="{FA6BED6C-C0C7-4412-B62F-4FDD36A4E5D4}" type="presOf" srcId="{1C174A24-87CF-4593-9290-8A7F084FF5CB}" destId="{555C053A-2A47-401B-9937-28589C9DAE3A}" srcOrd="0" destOrd="0" presId="urn:microsoft.com/office/officeart/2005/8/layout/default"/>
    <dgm:cxn modelId="{F3613E52-4583-49C8-A57F-5175D6534015}" srcId="{8ACBA518-1D41-4417-9FAA-F6243F55BC5A}" destId="{525908E3-85A7-43E1-B1EF-892A4A0A3638}" srcOrd="3" destOrd="0" parTransId="{FC4ED1F3-1311-4530-9A01-ECA27A65A3AB}" sibTransId="{F30E51FB-29E6-4F7E-A368-D688BE86C845}"/>
    <dgm:cxn modelId="{C9ACDF54-69ED-403F-9A7F-880FDAE707FE}" srcId="{8ACBA518-1D41-4417-9FAA-F6243F55BC5A}" destId="{E9EC1858-6E9F-441C-911B-5071D58B417D}" srcOrd="1" destOrd="0" parTransId="{936FE0D7-3D9D-4D20-8BEE-44C579EAA3A0}" sibTransId="{E5573787-2D41-4802-92DC-87CE11CAC3BB}"/>
    <dgm:cxn modelId="{0CB3BB86-E5EB-4F40-BC9C-FA05745704DF}" type="presOf" srcId="{54774CB5-5517-43FC-99F8-DDEDAE298FC3}" destId="{F5CD6F45-F849-4D6B-B12B-DA829B6D6733}" srcOrd="0" destOrd="0" presId="urn:microsoft.com/office/officeart/2005/8/layout/default"/>
    <dgm:cxn modelId="{B9409590-3CAD-4537-8F7A-D7F7B08073A6}" srcId="{8ACBA518-1D41-4417-9FAA-F6243F55BC5A}" destId="{8902EA86-235F-487E-9AEC-A80BFDAC1199}" srcOrd="8" destOrd="0" parTransId="{9C16402C-F2FC-4321-88F1-D97197EF192F}" sibTransId="{89D72D75-ED58-48FB-9AED-B4C699D26553}"/>
    <dgm:cxn modelId="{B4A79E92-F518-4730-9131-D1B07B1A8ED1}" type="presOf" srcId="{525908E3-85A7-43E1-B1EF-892A4A0A3638}" destId="{DE786C3D-6ACE-4F8C-9D8B-946AC80B12D8}" srcOrd="0" destOrd="0" presId="urn:microsoft.com/office/officeart/2005/8/layout/default"/>
    <dgm:cxn modelId="{734A6EA1-C79E-428A-ADB5-EE900CBCD67F}" srcId="{8ACBA518-1D41-4417-9FAA-F6243F55BC5A}" destId="{A4AD1189-95FD-4BBB-BA13-61EFA1EC5D34}" srcOrd="12" destOrd="0" parTransId="{A582C301-A83D-47C6-8FFC-0B6A9DB9B61C}" sibTransId="{F2534EA7-A6A2-4836-A156-50C72A37338B}"/>
    <dgm:cxn modelId="{A8E6BDA9-EBC4-41B7-B1E4-D346F7CBFBD8}" type="presOf" srcId="{8902EA86-235F-487E-9AEC-A80BFDAC1199}" destId="{FA59B85D-F647-4BAE-A3C8-3844AE7AF245}" srcOrd="0" destOrd="0" presId="urn:microsoft.com/office/officeart/2005/8/layout/default"/>
    <dgm:cxn modelId="{411219C4-1143-441C-A0C7-65B70434ECAF}" srcId="{8ACBA518-1D41-4417-9FAA-F6243F55BC5A}" destId="{C782E222-BFDA-46B2-A30C-0331FCE4E312}" srcOrd="10" destOrd="0" parTransId="{66FD9113-AC2B-4F85-8CE5-F57200B087FE}" sibTransId="{21863743-F169-4338-A10F-E366AE12E2E9}"/>
    <dgm:cxn modelId="{69F6BEC7-1F8B-4D81-84E7-198A78931E84}" type="presOf" srcId="{6B1143B4-AD58-4251-ACAE-88004EDB2FE3}" destId="{47F41C10-F3DA-41EA-A459-B8E7F063A3D7}" srcOrd="0" destOrd="0" presId="urn:microsoft.com/office/officeart/2005/8/layout/default"/>
    <dgm:cxn modelId="{7A280DCC-AA8F-4508-A65D-75E5F1A70DD9}" type="presOf" srcId="{E119153F-C2A3-4A8B-9760-C974E030EDD6}" destId="{29AAF058-2B27-4B78-8262-2DDABF86DB35}" srcOrd="0" destOrd="0" presId="urn:microsoft.com/office/officeart/2005/8/layout/default"/>
    <dgm:cxn modelId="{F0B3E8CC-C40D-4565-AB8D-30AE84CE6695}" type="presOf" srcId="{C782E222-BFDA-46B2-A30C-0331FCE4E312}" destId="{5AC26AD3-827E-46B1-ABE9-6473972483B6}" srcOrd="0" destOrd="0" presId="urn:microsoft.com/office/officeart/2005/8/layout/default"/>
    <dgm:cxn modelId="{CAC85ACF-CDC2-490B-84FE-C12F7FDD28B9}" srcId="{8ACBA518-1D41-4417-9FAA-F6243F55BC5A}" destId="{6B1143B4-AD58-4251-ACAE-88004EDB2FE3}" srcOrd="2" destOrd="0" parTransId="{C2F57C1C-161B-432B-B995-712C0C2CDA98}" sibTransId="{C69D79B0-AC5A-40E9-9BA0-6F474242C586}"/>
    <dgm:cxn modelId="{D3274DEB-6FE7-4DEA-BF8E-40212E202FFD}" type="presOf" srcId="{0E688349-4C6C-439F-94C1-DFF145107573}" destId="{543BE218-33C4-4224-84E2-D47C67A9C643}" srcOrd="0" destOrd="0" presId="urn:microsoft.com/office/officeart/2005/8/layout/default"/>
    <dgm:cxn modelId="{70673DF7-7FE1-479B-83FE-56BDB117FB35}" srcId="{8ACBA518-1D41-4417-9FAA-F6243F55BC5A}" destId="{0E688349-4C6C-439F-94C1-DFF145107573}" srcOrd="7" destOrd="0" parTransId="{A034A78A-C67D-4E4B-B575-056695168984}" sibTransId="{3B29229E-152A-4266-8441-ED9715A7D8C7}"/>
    <dgm:cxn modelId="{F0953CFF-F872-4D6B-BAD3-537C9E73139E}" srcId="{8ACBA518-1D41-4417-9FAA-F6243F55BC5A}" destId="{E119153F-C2A3-4A8B-9760-C974E030EDD6}" srcOrd="9" destOrd="0" parTransId="{882201DA-DA2F-472D-8F70-0F9FF85A0023}" sibTransId="{38CCAD02-9ECB-4FE9-ACC1-A0744FF75473}"/>
    <dgm:cxn modelId="{A44A7EBC-30DF-4BA0-89C2-77DCAE2B2393}" type="presParOf" srcId="{B40DA486-D43A-405D-A2D4-15D6788D5209}" destId="{F5CD6F45-F849-4D6B-B12B-DA829B6D6733}" srcOrd="0" destOrd="0" presId="urn:microsoft.com/office/officeart/2005/8/layout/default"/>
    <dgm:cxn modelId="{58AB70E6-118A-4909-9BEE-CA42CA390E0C}" type="presParOf" srcId="{B40DA486-D43A-405D-A2D4-15D6788D5209}" destId="{69BD7D3E-6068-4E18-83D7-6B635809A458}" srcOrd="1" destOrd="0" presId="urn:microsoft.com/office/officeart/2005/8/layout/default"/>
    <dgm:cxn modelId="{1EBA0BFD-8F3C-4DBF-BEDB-5C6562FE3F9E}" type="presParOf" srcId="{B40DA486-D43A-405D-A2D4-15D6788D5209}" destId="{974193AA-CDE8-4380-845C-6ED26D997D28}" srcOrd="2" destOrd="0" presId="urn:microsoft.com/office/officeart/2005/8/layout/default"/>
    <dgm:cxn modelId="{85730710-6B6A-49CD-B929-07E9458610CD}" type="presParOf" srcId="{B40DA486-D43A-405D-A2D4-15D6788D5209}" destId="{50CCC99B-948B-4E4F-A094-31164A3379B4}" srcOrd="3" destOrd="0" presId="urn:microsoft.com/office/officeart/2005/8/layout/default"/>
    <dgm:cxn modelId="{8EA46455-8254-4ED7-9672-E3A26FDAB595}" type="presParOf" srcId="{B40DA486-D43A-405D-A2D4-15D6788D5209}" destId="{47F41C10-F3DA-41EA-A459-B8E7F063A3D7}" srcOrd="4" destOrd="0" presId="urn:microsoft.com/office/officeart/2005/8/layout/default"/>
    <dgm:cxn modelId="{74293E10-63FC-4067-A9CB-231FC3EC873B}" type="presParOf" srcId="{B40DA486-D43A-405D-A2D4-15D6788D5209}" destId="{ADA77718-1F44-4851-8841-1F8DDA27885D}" srcOrd="5" destOrd="0" presId="urn:microsoft.com/office/officeart/2005/8/layout/default"/>
    <dgm:cxn modelId="{55D9C8B4-4143-403B-98A3-14EA8E2675C9}" type="presParOf" srcId="{B40DA486-D43A-405D-A2D4-15D6788D5209}" destId="{DE786C3D-6ACE-4F8C-9D8B-946AC80B12D8}" srcOrd="6" destOrd="0" presId="urn:microsoft.com/office/officeart/2005/8/layout/default"/>
    <dgm:cxn modelId="{99781D71-4BA5-47FF-9C0C-51F58D63EF76}" type="presParOf" srcId="{B40DA486-D43A-405D-A2D4-15D6788D5209}" destId="{BF12A99D-3289-44CE-BC8A-C78E2EBD9F70}" srcOrd="7" destOrd="0" presId="urn:microsoft.com/office/officeart/2005/8/layout/default"/>
    <dgm:cxn modelId="{5A12D4D9-6F5C-4334-80D6-C87B4F7D63C1}" type="presParOf" srcId="{B40DA486-D43A-405D-A2D4-15D6788D5209}" destId="{391F8A57-518D-46D8-A1D5-D367E91E7995}" srcOrd="8" destOrd="0" presId="urn:microsoft.com/office/officeart/2005/8/layout/default"/>
    <dgm:cxn modelId="{ECE9B0AE-F2C3-465B-86DD-F1842380C133}" type="presParOf" srcId="{B40DA486-D43A-405D-A2D4-15D6788D5209}" destId="{5A7EFCAC-0B49-4E3A-A382-7CC721993010}" srcOrd="9" destOrd="0" presId="urn:microsoft.com/office/officeart/2005/8/layout/default"/>
    <dgm:cxn modelId="{9042F391-1FD6-4E87-B03C-58A051B995C6}" type="presParOf" srcId="{B40DA486-D43A-405D-A2D4-15D6788D5209}" destId="{555C053A-2A47-401B-9937-28589C9DAE3A}" srcOrd="10" destOrd="0" presId="urn:microsoft.com/office/officeart/2005/8/layout/default"/>
    <dgm:cxn modelId="{FE618877-3147-4E84-BCD8-ABD4B543077F}" type="presParOf" srcId="{B40DA486-D43A-405D-A2D4-15D6788D5209}" destId="{47399099-5035-4851-9F86-8F953C4AEE2B}" srcOrd="11" destOrd="0" presId="urn:microsoft.com/office/officeart/2005/8/layout/default"/>
    <dgm:cxn modelId="{30323770-04A9-4720-B519-62685AD11AFE}" type="presParOf" srcId="{B40DA486-D43A-405D-A2D4-15D6788D5209}" destId="{45CB5ADF-AC56-4EF0-96C3-2EED1042ACE0}" srcOrd="12" destOrd="0" presId="urn:microsoft.com/office/officeart/2005/8/layout/default"/>
    <dgm:cxn modelId="{FB56321C-F4BF-4E6D-94B8-D6CA0E0A8785}" type="presParOf" srcId="{B40DA486-D43A-405D-A2D4-15D6788D5209}" destId="{5782F22A-73FB-4266-A744-67279D4FC535}" srcOrd="13" destOrd="0" presId="urn:microsoft.com/office/officeart/2005/8/layout/default"/>
    <dgm:cxn modelId="{C0400276-205A-4E49-A558-358CFF9E01BF}" type="presParOf" srcId="{B40DA486-D43A-405D-A2D4-15D6788D5209}" destId="{543BE218-33C4-4224-84E2-D47C67A9C643}" srcOrd="14" destOrd="0" presId="urn:microsoft.com/office/officeart/2005/8/layout/default"/>
    <dgm:cxn modelId="{91CDCA02-2C45-490B-92CD-55FF1362FEF0}" type="presParOf" srcId="{B40DA486-D43A-405D-A2D4-15D6788D5209}" destId="{BBEF71D7-B0DB-4F02-8E41-1CC4D7A17268}" srcOrd="15" destOrd="0" presId="urn:microsoft.com/office/officeart/2005/8/layout/default"/>
    <dgm:cxn modelId="{2688F05B-154C-4D97-8952-62FD77FEB900}" type="presParOf" srcId="{B40DA486-D43A-405D-A2D4-15D6788D5209}" destId="{FA59B85D-F647-4BAE-A3C8-3844AE7AF245}" srcOrd="16" destOrd="0" presId="urn:microsoft.com/office/officeart/2005/8/layout/default"/>
    <dgm:cxn modelId="{26E5B2BD-1B41-4865-89DB-C88241E34930}" type="presParOf" srcId="{B40DA486-D43A-405D-A2D4-15D6788D5209}" destId="{975F1F15-01C3-458F-9CFB-4C60A9FAD77C}" srcOrd="17" destOrd="0" presId="urn:microsoft.com/office/officeart/2005/8/layout/default"/>
    <dgm:cxn modelId="{8CFFF1F8-2660-4313-8A2C-0C2FC5A1B9A8}" type="presParOf" srcId="{B40DA486-D43A-405D-A2D4-15D6788D5209}" destId="{29AAF058-2B27-4B78-8262-2DDABF86DB35}" srcOrd="18" destOrd="0" presId="urn:microsoft.com/office/officeart/2005/8/layout/default"/>
    <dgm:cxn modelId="{7DD68E92-653E-460C-B97F-25ACD381E60E}" type="presParOf" srcId="{B40DA486-D43A-405D-A2D4-15D6788D5209}" destId="{80E55DEB-A746-40DD-9D2B-085227FA1B64}" srcOrd="19" destOrd="0" presId="urn:microsoft.com/office/officeart/2005/8/layout/default"/>
    <dgm:cxn modelId="{2AC5D3AD-1304-4170-BA1C-9905C3E25A92}" type="presParOf" srcId="{B40DA486-D43A-405D-A2D4-15D6788D5209}" destId="{5AC26AD3-827E-46B1-ABE9-6473972483B6}" srcOrd="20" destOrd="0" presId="urn:microsoft.com/office/officeart/2005/8/layout/default"/>
    <dgm:cxn modelId="{27A09D99-645E-49A8-B29F-7DF4C8B220F1}" type="presParOf" srcId="{B40DA486-D43A-405D-A2D4-15D6788D5209}" destId="{198871DD-4DD7-496C-A66D-EA4E129109EE}" srcOrd="21" destOrd="0" presId="urn:microsoft.com/office/officeart/2005/8/layout/default"/>
    <dgm:cxn modelId="{B9FB799B-02F7-43B8-AD6C-2FF32AEC56EB}" type="presParOf" srcId="{B40DA486-D43A-405D-A2D4-15D6788D5209}" destId="{1042DAB3-46E3-4629-B4A0-EF20F065926E}" srcOrd="22" destOrd="0" presId="urn:microsoft.com/office/officeart/2005/8/layout/default"/>
    <dgm:cxn modelId="{2857650C-F481-4380-93E8-E65C6A14CD40}" type="presParOf" srcId="{B40DA486-D43A-405D-A2D4-15D6788D5209}" destId="{4358D6F6-22C4-4418-8507-88B368A7C0CA}" srcOrd="23" destOrd="0" presId="urn:microsoft.com/office/officeart/2005/8/layout/default"/>
    <dgm:cxn modelId="{CA9B63FC-E101-4F4B-A395-AB12B1B6B182}" type="presParOf" srcId="{B40DA486-D43A-405D-A2D4-15D6788D5209}" destId="{8EDAA192-0513-4A07-ADA4-36CADA8B0D6B}"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D6F45-F849-4D6B-B12B-DA829B6D6733}">
      <dsp:nvSpPr>
        <dsp:cNvPr id="0" name=""/>
        <dsp:cNvSpPr/>
      </dsp:nvSpPr>
      <dsp:spPr>
        <a:xfrm>
          <a:off x="36314" y="72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Brandbu Skysstasjon Buss ruter 103, 112, 126, 454, 456</a:t>
          </a:r>
          <a:endParaRPr lang="en-US" sz="1900" b="1" kern="1200" dirty="0"/>
        </a:p>
      </dsp:txBody>
      <dsp:txXfrm>
        <a:off x="36314" y="729"/>
        <a:ext cx="2244328" cy="1346596"/>
      </dsp:txXfrm>
    </dsp:sp>
    <dsp:sp modelId="{974193AA-CDE8-4380-845C-6ED26D997D28}">
      <dsp:nvSpPr>
        <dsp:cNvPr id="0" name=""/>
        <dsp:cNvSpPr/>
      </dsp:nvSpPr>
      <dsp:spPr>
        <a:xfrm>
          <a:off x="2505075" y="72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Bjoneroa Skole	</a:t>
          </a:r>
        </a:p>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Buss ruter 450, 461</a:t>
          </a:r>
          <a:endParaRPr lang="en-US" sz="1500" b="1" kern="1200" dirty="0">
            <a:solidFill>
              <a:prstClr val="white"/>
            </a:solidFill>
            <a:latin typeface="Calibri Light"/>
            <a:ea typeface="+mn-ea"/>
            <a:cs typeface="+mn-cs"/>
          </a:endParaRPr>
        </a:p>
      </dsp:txBody>
      <dsp:txXfrm>
        <a:off x="2505075" y="729"/>
        <a:ext cx="2244328" cy="1346596"/>
      </dsp:txXfrm>
    </dsp:sp>
    <dsp:sp modelId="{47F41C10-F3DA-41EA-A459-B8E7F063A3D7}">
      <dsp:nvSpPr>
        <dsp:cNvPr id="0" name=""/>
        <dsp:cNvSpPr/>
      </dsp:nvSpPr>
      <dsp:spPr>
        <a:xfrm>
          <a:off x="4973835" y="72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b-NO" sz="1500" b="1" kern="1200" dirty="0" err="1">
              <a:solidFill>
                <a:prstClr val="white"/>
              </a:solidFill>
              <a:latin typeface="Calibri Light"/>
              <a:ea typeface="+mn-ea"/>
              <a:cs typeface="+mn-cs"/>
            </a:rPr>
            <a:t>Eltontåsen</a:t>
          </a:r>
          <a:r>
            <a:rPr lang="nb-NO" sz="1500" b="1" kern="1200" dirty="0">
              <a:solidFill>
                <a:prstClr val="white"/>
              </a:solidFill>
              <a:latin typeface="Calibri Light"/>
              <a:ea typeface="+mn-ea"/>
              <a:cs typeface="+mn-cs"/>
            </a:rPr>
            <a:t>	</a:t>
          </a:r>
        </a:p>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Buss ruter 400, 400E, 410 og skoleskyss</a:t>
          </a:r>
          <a:endParaRPr lang="en-US" sz="1500" b="1" kern="1200" dirty="0">
            <a:solidFill>
              <a:prstClr val="white"/>
            </a:solidFill>
            <a:latin typeface="Calibri Light"/>
            <a:ea typeface="+mn-ea"/>
            <a:cs typeface="+mn-cs"/>
          </a:endParaRPr>
        </a:p>
      </dsp:txBody>
      <dsp:txXfrm>
        <a:off x="4973835" y="729"/>
        <a:ext cx="2244328" cy="1346596"/>
      </dsp:txXfrm>
    </dsp:sp>
    <dsp:sp modelId="{DE786C3D-6ACE-4F8C-9D8B-946AC80B12D8}">
      <dsp:nvSpPr>
        <dsp:cNvPr id="0" name=""/>
        <dsp:cNvSpPr/>
      </dsp:nvSpPr>
      <dsp:spPr>
        <a:xfrm>
          <a:off x="7442596" y="72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Gardermoen                      Buss ruter 400, 420, 425, 440, 450</a:t>
          </a:r>
          <a:endParaRPr lang="en-US" sz="1900" b="1" kern="1200" dirty="0"/>
        </a:p>
      </dsp:txBody>
      <dsp:txXfrm>
        <a:off x="7442596" y="729"/>
        <a:ext cx="2244328" cy="1346596"/>
      </dsp:txXfrm>
    </dsp:sp>
    <dsp:sp modelId="{391F8A57-518D-46D8-A1D5-D367E91E7995}">
      <dsp:nvSpPr>
        <dsp:cNvPr id="0" name=""/>
        <dsp:cNvSpPr/>
      </dsp:nvSpPr>
      <dsp:spPr>
        <a:xfrm>
          <a:off x="9911357" y="72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Gjerdrum </a:t>
          </a:r>
          <a:r>
            <a:rPr lang="nb-NO" sz="1900" b="1" kern="1200" dirty="0" err="1"/>
            <a:t>Ungdomskole</a:t>
          </a:r>
          <a:endParaRPr lang="nb-NO" sz="1900" b="1" kern="1200" dirty="0"/>
        </a:p>
        <a:p>
          <a:pPr marL="0" lvl="0" indent="0" algn="l" defTabSz="844550">
            <a:lnSpc>
              <a:spcPct val="90000"/>
            </a:lnSpc>
            <a:spcBef>
              <a:spcPct val="0"/>
            </a:spcBef>
            <a:spcAft>
              <a:spcPct val="35000"/>
            </a:spcAft>
            <a:buNone/>
          </a:pPr>
          <a:r>
            <a:rPr lang="nb-NO" sz="1900" b="1" kern="1200" dirty="0"/>
            <a:t> Buss ruter 400, 405, 410, 400 E, skoleskyss</a:t>
          </a:r>
          <a:endParaRPr lang="en-US" sz="1900" b="1" kern="1200" dirty="0"/>
        </a:p>
      </dsp:txBody>
      <dsp:txXfrm>
        <a:off x="9911357" y="729"/>
        <a:ext cx="2244328" cy="1346596"/>
      </dsp:txXfrm>
    </dsp:sp>
    <dsp:sp modelId="{555C053A-2A47-401B-9937-28589C9DAE3A}">
      <dsp:nvSpPr>
        <dsp:cNvPr id="0" name=""/>
        <dsp:cNvSpPr/>
      </dsp:nvSpPr>
      <dsp:spPr>
        <a:xfrm>
          <a:off x="36314" y="157175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Gran		</a:t>
          </a:r>
        </a:p>
        <a:p>
          <a:pPr marL="0" lvl="0" indent="0" algn="l" defTabSz="666750">
            <a:lnSpc>
              <a:spcPct val="90000"/>
            </a:lnSpc>
            <a:spcBef>
              <a:spcPct val="0"/>
            </a:spcBef>
            <a:spcAft>
              <a:spcPct val="35000"/>
            </a:spcAft>
            <a:buNone/>
          </a:pPr>
          <a:r>
            <a:rPr lang="nb-NO" sz="1500" b="1" kern="1200" dirty="0">
              <a:solidFill>
                <a:prstClr val="white"/>
              </a:solidFill>
              <a:latin typeface="Calibri Light"/>
              <a:ea typeface="+mn-ea"/>
              <a:cs typeface="+mn-cs"/>
            </a:rPr>
            <a:t>Buss ruter 103, 112, 126,451,452 til 460,465</a:t>
          </a:r>
          <a:endParaRPr lang="en-US" sz="1500" b="1" kern="1200" dirty="0">
            <a:solidFill>
              <a:prstClr val="white"/>
            </a:solidFill>
            <a:latin typeface="Calibri Light"/>
            <a:ea typeface="+mn-ea"/>
            <a:cs typeface="+mn-cs"/>
          </a:endParaRPr>
        </a:p>
      </dsp:txBody>
      <dsp:txXfrm>
        <a:off x="36314" y="1571759"/>
        <a:ext cx="2244328" cy="1346596"/>
      </dsp:txXfrm>
    </dsp:sp>
    <dsp:sp modelId="{45CB5ADF-AC56-4EF0-96C3-2EED1042ACE0}">
      <dsp:nvSpPr>
        <dsp:cNvPr id="0" name=""/>
        <dsp:cNvSpPr/>
      </dsp:nvSpPr>
      <dsp:spPr>
        <a:xfrm>
          <a:off x="2505075" y="157175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Harestua	</a:t>
          </a:r>
        </a:p>
        <a:p>
          <a:pPr marL="0" lvl="0" indent="0" algn="l" defTabSz="844550">
            <a:lnSpc>
              <a:spcPct val="90000"/>
            </a:lnSpc>
            <a:spcBef>
              <a:spcPct val="0"/>
            </a:spcBef>
            <a:spcAft>
              <a:spcPct val="35000"/>
            </a:spcAft>
            <a:buNone/>
          </a:pPr>
          <a:r>
            <a:rPr lang="nb-NO" sz="1900" b="1" kern="1200" dirty="0"/>
            <a:t>Buss ruter 112, 126</a:t>
          </a:r>
          <a:endParaRPr lang="en-US" sz="1900" b="1" kern="1200" dirty="0"/>
        </a:p>
      </dsp:txBody>
      <dsp:txXfrm>
        <a:off x="2505075" y="1571759"/>
        <a:ext cx="2244328" cy="1346596"/>
      </dsp:txXfrm>
    </dsp:sp>
    <dsp:sp modelId="{543BE218-33C4-4224-84E2-D47C67A9C643}">
      <dsp:nvSpPr>
        <dsp:cNvPr id="0" name=""/>
        <dsp:cNvSpPr/>
      </dsp:nvSpPr>
      <dsp:spPr>
        <a:xfrm>
          <a:off x="4973835" y="157175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Hauerseter/Nordkisa skole		</a:t>
          </a:r>
        </a:p>
        <a:p>
          <a:pPr marL="0" lvl="0" indent="0" algn="l" defTabSz="844550">
            <a:lnSpc>
              <a:spcPct val="90000"/>
            </a:lnSpc>
            <a:spcBef>
              <a:spcPct val="0"/>
            </a:spcBef>
            <a:spcAft>
              <a:spcPct val="35000"/>
            </a:spcAft>
            <a:buNone/>
          </a:pPr>
          <a:r>
            <a:rPr lang="nb-NO" sz="1900" b="1" kern="1200" dirty="0"/>
            <a:t>Buss ruter 440</a:t>
          </a:r>
          <a:endParaRPr lang="en-US" sz="1900" b="1" kern="1200" dirty="0"/>
        </a:p>
      </dsp:txBody>
      <dsp:txXfrm>
        <a:off x="4973835" y="1571759"/>
        <a:ext cx="2244328" cy="1346596"/>
      </dsp:txXfrm>
    </dsp:sp>
    <dsp:sp modelId="{FA59B85D-F647-4BAE-A3C8-3844AE7AF245}">
      <dsp:nvSpPr>
        <dsp:cNvPr id="0" name=""/>
        <dsp:cNvSpPr/>
      </dsp:nvSpPr>
      <dsp:spPr>
        <a:xfrm>
          <a:off x="7442596" y="157175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Jevnaker Rutebilstasjon</a:t>
          </a:r>
        </a:p>
        <a:p>
          <a:pPr marL="0" lvl="0" indent="0" algn="l" defTabSz="844550">
            <a:lnSpc>
              <a:spcPct val="90000"/>
            </a:lnSpc>
            <a:spcBef>
              <a:spcPct val="0"/>
            </a:spcBef>
            <a:spcAft>
              <a:spcPct val="35000"/>
            </a:spcAft>
            <a:buNone/>
          </a:pPr>
          <a:r>
            <a:rPr lang="nb-NO" sz="1900" b="1" kern="1200" dirty="0"/>
            <a:t>Buss ruter 221</a:t>
          </a:r>
          <a:endParaRPr lang="en-US" sz="1900" b="1" kern="1200" dirty="0"/>
        </a:p>
      </dsp:txBody>
      <dsp:txXfrm>
        <a:off x="7442596" y="1571759"/>
        <a:ext cx="2244328" cy="1346596"/>
      </dsp:txXfrm>
    </dsp:sp>
    <dsp:sp modelId="{29AAF058-2B27-4B78-8262-2DDABF86DB35}">
      <dsp:nvSpPr>
        <dsp:cNvPr id="0" name=""/>
        <dsp:cNvSpPr/>
      </dsp:nvSpPr>
      <dsp:spPr>
        <a:xfrm>
          <a:off x="9911357" y="1571759"/>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Lunner Rådhus	</a:t>
          </a:r>
        </a:p>
        <a:p>
          <a:pPr marL="0" lvl="0" indent="0" algn="l" defTabSz="844550">
            <a:lnSpc>
              <a:spcPct val="90000"/>
            </a:lnSpc>
            <a:spcBef>
              <a:spcPct val="0"/>
            </a:spcBef>
            <a:spcAft>
              <a:spcPct val="35000"/>
            </a:spcAft>
            <a:buNone/>
          </a:pPr>
          <a:r>
            <a:rPr lang="nb-NO" sz="1900" b="1" kern="1200" dirty="0"/>
            <a:t>Buss ruter 103, 112, 126, 451, 452, 459, 165</a:t>
          </a:r>
          <a:endParaRPr lang="en-US" sz="1900" b="1" kern="1200" dirty="0"/>
        </a:p>
      </dsp:txBody>
      <dsp:txXfrm>
        <a:off x="9911357" y="1571759"/>
        <a:ext cx="2244328" cy="1346596"/>
      </dsp:txXfrm>
    </dsp:sp>
    <dsp:sp modelId="{5AC26AD3-827E-46B1-ABE9-6473972483B6}">
      <dsp:nvSpPr>
        <dsp:cNvPr id="0" name=""/>
        <dsp:cNvSpPr/>
      </dsp:nvSpPr>
      <dsp:spPr>
        <a:xfrm>
          <a:off x="2505075" y="3142788"/>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a:t>Nannestad </a:t>
          </a:r>
          <a:r>
            <a:rPr lang="nb-NO" sz="1900" b="1" kern="1200" dirty="0" err="1"/>
            <a:t>vdg</a:t>
          </a:r>
          <a:r>
            <a:rPr lang="nb-NO" sz="1900" b="1" kern="1200" dirty="0"/>
            <a:t> skole</a:t>
          </a:r>
        </a:p>
        <a:p>
          <a:pPr marL="0" lvl="0" indent="0" algn="l" defTabSz="844550">
            <a:lnSpc>
              <a:spcPct val="90000"/>
            </a:lnSpc>
            <a:spcBef>
              <a:spcPct val="0"/>
            </a:spcBef>
            <a:spcAft>
              <a:spcPct val="35000"/>
            </a:spcAft>
            <a:buNone/>
          </a:pPr>
          <a:r>
            <a:rPr lang="nb-NO" sz="1900" b="1" kern="1200" dirty="0"/>
            <a:t>Buss ruter 400, 400 E</a:t>
          </a:r>
          <a:endParaRPr lang="en-US" sz="1900" b="1" kern="1200" dirty="0"/>
        </a:p>
      </dsp:txBody>
      <dsp:txXfrm>
        <a:off x="2505075" y="3142788"/>
        <a:ext cx="2244328" cy="1346596"/>
      </dsp:txXfrm>
    </dsp:sp>
    <dsp:sp modelId="{1042DAB3-46E3-4629-B4A0-EF20F065926E}">
      <dsp:nvSpPr>
        <dsp:cNvPr id="0" name=""/>
        <dsp:cNvSpPr/>
      </dsp:nvSpPr>
      <dsp:spPr>
        <a:xfrm>
          <a:off x="4973835" y="3142788"/>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err="1"/>
            <a:t>Toso</a:t>
          </a:r>
          <a:r>
            <a:rPr lang="nb-NO" sz="1900" b="1" kern="1200" dirty="0"/>
            <a:t> Skole	</a:t>
          </a:r>
        </a:p>
        <a:p>
          <a:pPr marL="0" lvl="0" indent="0" algn="l" defTabSz="844550">
            <a:lnSpc>
              <a:spcPct val="90000"/>
            </a:lnSpc>
            <a:spcBef>
              <a:spcPct val="0"/>
            </a:spcBef>
            <a:spcAft>
              <a:spcPct val="35000"/>
            </a:spcAft>
            <a:buNone/>
          </a:pPr>
          <a:r>
            <a:rPr lang="nb-NO" sz="1900" b="1" kern="1200" dirty="0"/>
            <a:t>Buss ruter 103, 113, 451, 452</a:t>
          </a:r>
          <a:endParaRPr lang="en-US" sz="1900" b="1" kern="1200" dirty="0"/>
        </a:p>
      </dsp:txBody>
      <dsp:txXfrm>
        <a:off x="4973835" y="3142788"/>
        <a:ext cx="2244328" cy="1346596"/>
      </dsp:txXfrm>
    </dsp:sp>
    <dsp:sp modelId="{8EDAA192-0513-4A07-ADA4-36CADA8B0D6B}">
      <dsp:nvSpPr>
        <dsp:cNvPr id="0" name=""/>
        <dsp:cNvSpPr/>
      </dsp:nvSpPr>
      <dsp:spPr>
        <a:xfrm>
          <a:off x="7442596" y="3142788"/>
          <a:ext cx="2244328" cy="1346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1" kern="1200" dirty="0" err="1"/>
            <a:t>Åsenhagen</a:t>
          </a:r>
          <a:r>
            <a:rPr lang="nb-NO" sz="1900" b="1" kern="1200" dirty="0"/>
            <a:t> Skole	</a:t>
          </a:r>
        </a:p>
        <a:p>
          <a:pPr marL="0" lvl="0" indent="0" algn="l" defTabSz="844550">
            <a:lnSpc>
              <a:spcPct val="90000"/>
            </a:lnSpc>
            <a:spcBef>
              <a:spcPct val="0"/>
            </a:spcBef>
            <a:spcAft>
              <a:spcPct val="35000"/>
            </a:spcAft>
            <a:buNone/>
          </a:pPr>
          <a:r>
            <a:rPr lang="nb-NO" sz="1900" b="1" kern="1200" dirty="0"/>
            <a:t>Buss ruter 400</a:t>
          </a:r>
          <a:endParaRPr lang="en-US" sz="1900" b="1" kern="1200" dirty="0"/>
        </a:p>
      </dsp:txBody>
      <dsp:txXfrm>
        <a:off x="7442596" y="3142788"/>
        <a:ext cx="2244328" cy="13465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7C56F-DC1B-48DD-81CD-D17F76CB20E1}" type="datetimeFigureOut">
              <a:rPr lang="nb-NO" smtClean="0"/>
              <a:t>27.01.2026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BE29A-196E-4E6C-8B3B-D75B159544C7}" type="slidenum">
              <a:rPr lang="nb-NO" smtClean="0"/>
              <a:t>‹#›</a:t>
            </a:fld>
            <a:endParaRPr lang="nb-NO"/>
          </a:p>
        </p:txBody>
      </p:sp>
    </p:spTree>
    <p:extLst>
      <p:ext uri="{BB962C8B-B14F-4D97-AF65-F5344CB8AC3E}">
        <p14:creationId xmlns:p14="http://schemas.microsoft.com/office/powerpoint/2010/main" val="112544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1" i="0" kern="1200" dirty="0">
                <a:solidFill>
                  <a:schemeClr val="tx1"/>
                </a:solidFill>
                <a:effectLst/>
                <a:latin typeface="+mn-lt"/>
                <a:ea typeface="+mn-ea"/>
                <a:cs typeface="+mn-cs"/>
              </a:rPr>
              <a:t>Hei, jeg heter Elisabeth Thune, og jeg er markedssjef ved Oslo bussterminal, som driftes av Akershus kollektivterminaler FKF.</a:t>
            </a:r>
            <a:endParaRPr lang="nb-NO" sz="1200" b="0" i="0" kern="1200" dirty="0">
              <a:solidFill>
                <a:schemeClr val="tx1"/>
              </a:solidFill>
              <a:effectLst/>
              <a:latin typeface="+mn-lt"/>
              <a:ea typeface="+mn-ea"/>
              <a:cs typeface="+mn-cs"/>
            </a:endParaRPr>
          </a:p>
          <a:p>
            <a:pPr fontAlgn="t"/>
            <a:r>
              <a:rPr lang="nb-NO" sz="1200" b="0" i="0" kern="1200" dirty="0">
                <a:solidFill>
                  <a:schemeClr val="tx1"/>
                </a:solidFill>
                <a:effectLst/>
                <a:latin typeface="+mn-lt"/>
                <a:ea typeface="+mn-ea"/>
                <a:cs typeface="+mn-cs"/>
              </a:rPr>
              <a:t>I dag vil jeg gi en kort presentasjon av arbeidet vi, og sammen med vår samarbeidspartner Ruter, har gjort for å se på hvordan vi kan legge til rette for fremtidens energibehov i kollektivtrafikken.</a:t>
            </a:r>
          </a:p>
          <a:p>
            <a:pPr fontAlgn="t"/>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Særlig handler dette om mulighetene for effektiv og forutsigbar </a:t>
            </a:r>
            <a:r>
              <a:rPr lang="nb-NO" sz="1200" b="0" i="0" kern="1200" dirty="0" err="1">
                <a:solidFill>
                  <a:schemeClr val="tx1"/>
                </a:solidFill>
                <a:effectLst/>
                <a:latin typeface="+mn-lt"/>
                <a:ea typeface="+mn-ea"/>
                <a:cs typeface="+mn-cs"/>
              </a:rPr>
              <a:t>lading</a:t>
            </a:r>
            <a:r>
              <a:rPr lang="nb-NO" sz="1200" b="0" i="0" kern="1200" dirty="0">
                <a:solidFill>
                  <a:schemeClr val="tx1"/>
                </a:solidFill>
                <a:effectLst/>
                <a:latin typeface="+mn-lt"/>
                <a:ea typeface="+mn-ea"/>
                <a:cs typeface="+mn-cs"/>
              </a:rPr>
              <a:t> av busser på strekningen mellom Oslo og Gardermoen og i Ruter sitt område – et område som er sentralt for både regional mobilitet og grønn omstilling.</a:t>
            </a:r>
          </a:p>
          <a:p>
            <a:pPr fontAlgn="t"/>
            <a:r>
              <a:rPr lang="nb-NO" sz="1200" b="0" i="0" kern="1200" dirty="0">
                <a:solidFill>
                  <a:schemeClr val="tx1"/>
                </a:solidFill>
                <a:effectLst/>
                <a:latin typeface="+mn-lt"/>
                <a:ea typeface="+mn-ea"/>
                <a:cs typeface="+mn-cs"/>
              </a:rPr>
              <a:t>Elektrifisering av bussflåten som Ruter har i sin strategi krever nye tilnærminger til energiinfrastruktur, drift og terminalkapasitet, og vi ser nå nærmere på hvilke løsninger som kan støtte dette på en trygg og framtidsrettet måte.</a:t>
            </a:r>
          </a:p>
          <a:p>
            <a:pPr fontAlgn="t"/>
            <a:endParaRPr lang="nb-NO" sz="1200" b="0" i="0" kern="1200" dirty="0">
              <a:solidFill>
                <a:schemeClr val="tx1"/>
              </a:solidFill>
              <a:effectLst/>
              <a:latin typeface="+mn-lt"/>
              <a:ea typeface="+mn-ea"/>
              <a:cs typeface="+mn-cs"/>
            </a:endParaRPr>
          </a:p>
          <a:p>
            <a:pPr fontAlgn="t"/>
            <a:r>
              <a:rPr lang="nb-NO" sz="1200" b="0" i="0" kern="1200" dirty="0">
                <a:solidFill>
                  <a:schemeClr val="tx1"/>
                </a:solidFill>
                <a:effectLst/>
                <a:latin typeface="+mn-lt"/>
                <a:ea typeface="+mn-ea"/>
                <a:cs typeface="+mn-cs"/>
              </a:rPr>
              <a:t>Først vil jeg starte med en kort introduksjon av hvem vi er i Akershus kollektivterminaler</a:t>
            </a:r>
          </a:p>
          <a:p>
            <a:pPr fontAlgn="t"/>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332DF-1F6C-441C-9C7C-63C9BE46515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0920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fontAlgn="t"/>
            <a:r>
              <a:rPr lang="nb-NO" sz="1200" b="1" i="0" kern="1200" dirty="0">
                <a:solidFill>
                  <a:schemeClr val="tx1"/>
                </a:solidFill>
                <a:effectLst/>
                <a:latin typeface="+mn-lt"/>
                <a:ea typeface="+mn-ea"/>
                <a:cs typeface="+mn-cs"/>
              </a:rPr>
              <a:t>Akershus kollektivterminaler FKF er et fylkeskommunalt foretak i Akershus fylkeskommune. Vi består av rundt 50 ansatte og har kontorer i Galleri Oslo og på Lillestrøm.</a:t>
            </a:r>
            <a:endParaRPr lang="nb-NO" sz="1200" b="0" i="0" kern="1200" dirty="0">
              <a:solidFill>
                <a:schemeClr val="tx1"/>
              </a:solidFill>
              <a:effectLst/>
              <a:latin typeface="+mn-lt"/>
              <a:ea typeface="+mn-ea"/>
              <a:cs typeface="+mn-cs"/>
            </a:endParaRPr>
          </a:p>
          <a:p>
            <a:pPr fontAlgn="t"/>
            <a:r>
              <a:rPr lang="nb-NO" sz="1200" b="0" i="0" kern="1200" dirty="0">
                <a:solidFill>
                  <a:schemeClr val="tx1"/>
                </a:solidFill>
                <a:effectLst/>
                <a:latin typeface="+mn-lt"/>
                <a:ea typeface="+mn-ea"/>
                <a:cs typeface="+mn-cs"/>
              </a:rPr>
              <a:t>Vi har ansvar for drift og utvikling av over </a:t>
            </a:r>
            <a:r>
              <a:rPr lang="nb-NO" sz="1200" b="1" i="0" kern="1200" dirty="0">
                <a:solidFill>
                  <a:schemeClr val="tx1"/>
                </a:solidFill>
                <a:effectLst/>
                <a:latin typeface="+mn-lt"/>
                <a:ea typeface="+mn-ea"/>
                <a:cs typeface="+mn-cs"/>
              </a:rPr>
              <a:t>3 500 holdeplasser</a:t>
            </a:r>
            <a:r>
              <a:rPr lang="nb-NO" sz="1200" b="0" i="0" kern="1200" dirty="0">
                <a:solidFill>
                  <a:schemeClr val="tx1"/>
                </a:solidFill>
                <a:effectLst/>
                <a:latin typeface="+mn-lt"/>
                <a:ea typeface="+mn-ea"/>
                <a:cs typeface="+mn-cs"/>
              </a:rPr>
              <a:t>, samt en rekke små og store buss- og </a:t>
            </a:r>
            <a:r>
              <a:rPr lang="nb-NO" sz="1200" b="0" i="0" kern="1200" dirty="0" err="1">
                <a:solidFill>
                  <a:schemeClr val="tx1"/>
                </a:solidFill>
                <a:effectLst/>
                <a:latin typeface="+mn-lt"/>
                <a:ea typeface="+mn-ea"/>
                <a:cs typeface="+mn-cs"/>
              </a:rPr>
              <a:t>fergesterminaler</a:t>
            </a:r>
            <a:r>
              <a:rPr lang="nb-NO" sz="1200" b="0" i="0" kern="1200" dirty="0">
                <a:solidFill>
                  <a:schemeClr val="tx1"/>
                </a:solidFill>
                <a:effectLst/>
                <a:latin typeface="+mn-lt"/>
                <a:ea typeface="+mn-ea"/>
                <a:cs typeface="+mn-cs"/>
              </a:rPr>
              <a:t> i hele fylket. I tillegg drifter vi </a:t>
            </a:r>
            <a:r>
              <a:rPr lang="nb-NO" sz="1200" b="1" i="0" kern="1200" dirty="0">
                <a:solidFill>
                  <a:schemeClr val="tx1"/>
                </a:solidFill>
                <a:effectLst/>
                <a:latin typeface="+mn-lt"/>
                <a:ea typeface="+mn-ea"/>
                <a:cs typeface="+mn-cs"/>
              </a:rPr>
              <a:t>Oslo bussterminal</a:t>
            </a:r>
            <a:r>
              <a:rPr lang="nb-NO" sz="1200" b="0" i="0" kern="1200" dirty="0">
                <a:solidFill>
                  <a:schemeClr val="tx1"/>
                </a:solidFill>
                <a:effectLst/>
                <a:latin typeface="+mn-lt"/>
                <a:ea typeface="+mn-ea"/>
                <a:cs typeface="+mn-cs"/>
              </a:rPr>
              <a:t>, Norges største bussterminal og landets tredje største kollektive knutepunkt.</a:t>
            </a:r>
          </a:p>
          <a:p>
            <a:pPr fontAlgn="t"/>
            <a:r>
              <a:rPr lang="nb-NO" sz="1200" b="0" i="0" kern="1200" dirty="0">
                <a:solidFill>
                  <a:schemeClr val="tx1"/>
                </a:solidFill>
                <a:effectLst/>
                <a:latin typeface="+mn-lt"/>
                <a:ea typeface="+mn-ea"/>
                <a:cs typeface="+mn-cs"/>
              </a:rPr>
              <a:t>Akershus kollektivterminaler utvikler moderne, energieffektive og bærekraftige infrastrukturløsninger for framtidens kollektivtransport. Vi arbeider målrettet med å tilrettelegge for elektrifisering av busser og ferger, og vi utvikler innovative terminaler, holdeplasser, sykkelhotell og innfartsparkeringer som støtter grønn mobilitet.</a:t>
            </a:r>
          </a:p>
          <a:p>
            <a:pPr fontAlgn="t"/>
            <a:r>
              <a:rPr lang="nb-NO" sz="1200" b="0" i="0" kern="1200" dirty="0">
                <a:solidFill>
                  <a:schemeClr val="tx1"/>
                </a:solidFill>
                <a:effectLst/>
                <a:latin typeface="+mn-lt"/>
                <a:ea typeface="+mn-ea"/>
                <a:cs typeface="+mn-cs"/>
              </a:rPr>
              <a:t>Hver dag bidrar vi til at mer enn </a:t>
            </a:r>
            <a:r>
              <a:rPr lang="nb-NO" sz="1200" b="1" i="0" kern="1200" dirty="0">
                <a:solidFill>
                  <a:schemeClr val="tx1"/>
                </a:solidFill>
                <a:effectLst/>
                <a:latin typeface="+mn-lt"/>
                <a:ea typeface="+mn-ea"/>
                <a:cs typeface="+mn-cs"/>
              </a:rPr>
              <a:t>450 000 mennesker reiser kollektivt</a:t>
            </a:r>
            <a:r>
              <a:rPr lang="nb-NO" sz="1200" b="0" i="0" kern="1200" dirty="0">
                <a:solidFill>
                  <a:schemeClr val="tx1"/>
                </a:solidFill>
                <a:effectLst/>
                <a:latin typeface="+mn-lt"/>
                <a:ea typeface="+mn-ea"/>
                <a:cs typeface="+mn-cs"/>
              </a:rPr>
              <a:t>. Vi er starten og slutten på reisen for svært mange, og vår oppgave er å skape trygge, miljøvennlige og sømløse kollektivopplevelser.</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Vårt slagord er: </a:t>
            </a:r>
            <a:r>
              <a:rPr lang="nb-NO" sz="1200" b="1" i="0" kern="1200" dirty="0">
                <a:solidFill>
                  <a:schemeClr val="tx1"/>
                </a:solidFill>
                <a:effectLst/>
                <a:latin typeface="+mn-lt"/>
                <a:ea typeface="+mn-ea"/>
                <a:cs typeface="+mn-cs"/>
              </a:rPr>
              <a:t>Vi bidrar til at folk reiser kollektivt.</a:t>
            </a:r>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3B88C61E-3C1A-49AE-B0F8-1D9B199EA52A}" type="slidenum">
              <a:rPr lang="nb-NO" smtClean="0"/>
              <a:t>2</a:t>
            </a:fld>
            <a:endParaRPr lang="nb-NO"/>
          </a:p>
        </p:txBody>
      </p:sp>
    </p:spTree>
    <p:extLst>
      <p:ext uri="{BB962C8B-B14F-4D97-AF65-F5344CB8AC3E}">
        <p14:creationId xmlns:p14="http://schemas.microsoft.com/office/powerpoint/2010/main" val="385229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1" i="0" kern="1200" dirty="0">
                <a:solidFill>
                  <a:schemeClr val="tx1"/>
                </a:solidFill>
                <a:effectLst/>
                <a:latin typeface="+mn-lt"/>
                <a:ea typeface="+mn-ea"/>
                <a:cs typeface="+mn-cs"/>
              </a:rPr>
              <a:t>Vår samarbeidspartner og bestiller, Ruter, arbeider systematisk med å kartlegge muligheter for etablering av ladeinfrastruktur i regionen – i tett dialog med oss i Akershus kollektivterminaler.</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Tidligere var hovedstrategien å basere elektrifiseringen av bussene på større ladeanlegg og depotlading. Nå ser Ruter et økende behov for også å vurdere </a:t>
            </a:r>
            <a:r>
              <a:rPr lang="nb-NO" sz="1200" b="1" i="0" kern="1200" dirty="0" err="1">
                <a:solidFill>
                  <a:schemeClr val="tx1"/>
                </a:solidFill>
                <a:effectLst/>
                <a:latin typeface="+mn-lt"/>
                <a:ea typeface="+mn-ea"/>
                <a:cs typeface="+mn-cs"/>
              </a:rPr>
              <a:t>lading</a:t>
            </a:r>
            <a:r>
              <a:rPr lang="nb-NO" sz="1200" b="1" i="0" kern="1200" dirty="0">
                <a:solidFill>
                  <a:schemeClr val="tx1"/>
                </a:solidFill>
                <a:effectLst/>
                <a:latin typeface="+mn-lt"/>
                <a:ea typeface="+mn-ea"/>
                <a:cs typeface="+mn-cs"/>
              </a:rPr>
              <a:t> på endeholdeplasser og bussterminaler</a:t>
            </a:r>
            <a:r>
              <a:rPr lang="nb-NO" sz="1200" b="0" i="0" kern="1200" dirty="0">
                <a:solidFill>
                  <a:schemeClr val="tx1"/>
                </a:solidFill>
                <a:effectLst/>
                <a:latin typeface="+mn-lt"/>
                <a:ea typeface="+mn-ea"/>
                <a:cs typeface="+mn-cs"/>
              </a:rPr>
              <a:t>, for å sikre mer fleksibel drift og stabil energitilgang gjennom hele dagen.</a:t>
            </a:r>
          </a:p>
          <a:p>
            <a:pPr fontAlgn="t"/>
            <a:r>
              <a:rPr lang="nb-NO" sz="1200" b="0" i="0" kern="1200" dirty="0">
                <a:solidFill>
                  <a:schemeClr val="tx1"/>
                </a:solidFill>
                <a:effectLst/>
                <a:latin typeface="+mn-lt"/>
                <a:ea typeface="+mn-ea"/>
                <a:cs typeface="+mn-cs"/>
              </a:rPr>
              <a:t>Det er viktig å presisere at </a:t>
            </a:r>
            <a:r>
              <a:rPr lang="nb-NO" sz="1200" b="1" i="0" kern="1200" dirty="0">
                <a:solidFill>
                  <a:schemeClr val="tx1"/>
                </a:solidFill>
                <a:effectLst/>
                <a:latin typeface="+mn-lt"/>
                <a:ea typeface="+mn-ea"/>
                <a:cs typeface="+mn-cs"/>
              </a:rPr>
              <a:t>selve etableringen og driften av endeholdeplasslading finansieres og gjennomføres av den bussoperatøren som vinner anbudet</a:t>
            </a:r>
            <a:r>
              <a:rPr lang="nb-NO" sz="1200" b="0" i="0" kern="1200" dirty="0">
                <a:solidFill>
                  <a:schemeClr val="tx1"/>
                </a:solidFill>
                <a:effectLst/>
                <a:latin typeface="+mn-lt"/>
                <a:ea typeface="+mn-ea"/>
                <a:cs typeface="+mn-cs"/>
              </a:rPr>
              <a:t> i det aktuelle kontraktsområdet. Ruters rolle er å kartlegge muligheter og identifisere hvor det kan være behov for </a:t>
            </a:r>
            <a:r>
              <a:rPr lang="nb-NO" sz="1200" b="0" i="0" kern="1200" dirty="0" err="1">
                <a:solidFill>
                  <a:schemeClr val="tx1"/>
                </a:solidFill>
                <a:effectLst/>
                <a:latin typeface="+mn-lt"/>
                <a:ea typeface="+mn-ea"/>
                <a:cs typeface="+mn-cs"/>
              </a:rPr>
              <a:t>lading</a:t>
            </a:r>
            <a:r>
              <a:rPr lang="nb-NO" sz="1200" b="0" i="0" kern="1200" dirty="0">
                <a:solidFill>
                  <a:schemeClr val="tx1"/>
                </a:solidFill>
                <a:effectLst/>
                <a:latin typeface="+mn-lt"/>
                <a:ea typeface="+mn-ea"/>
                <a:cs typeface="+mn-cs"/>
              </a:rPr>
              <a:t>, men de kan ikke på forhånd fastslå hvor ladeanlegg faktisk vil bygges.</a:t>
            </a:r>
          </a:p>
          <a:p>
            <a:pPr fontAlgn="t"/>
            <a:r>
              <a:rPr lang="nb-NO" sz="1200" b="0" i="0" kern="1200" dirty="0">
                <a:solidFill>
                  <a:schemeClr val="tx1"/>
                </a:solidFill>
                <a:effectLst/>
                <a:latin typeface="+mn-lt"/>
                <a:ea typeface="+mn-ea"/>
                <a:cs typeface="+mn-cs"/>
              </a:rPr>
              <a:t>Jeg vil straks vise en oversikt over bussanlegg og potensielle lokasjoner. Denne oversikten er </a:t>
            </a:r>
            <a:r>
              <a:rPr lang="nb-NO" sz="1200" b="1" i="0" kern="1200" dirty="0">
                <a:solidFill>
                  <a:schemeClr val="tx1"/>
                </a:solidFill>
                <a:effectLst/>
                <a:latin typeface="+mn-lt"/>
                <a:ea typeface="+mn-ea"/>
                <a:cs typeface="+mn-cs"/>
              </a:rPr>
              <a:t>ikke fullstendig</a:t>
            </a:r>
            <a:r>
              <a:rPr lang="nb-NO" sz="1200" b="0" i="0" kern="1200" dirty="0">
                <a:solidFill>
                  <a:schemeClr val="tx1"/>
                </a:solidFill>
                <a:effectLst/>
                <a:latin typeface="+mn-lt"/>
                <a:ea typeface="+mn-ea"/>
                <a:cs typeface="+mn-cs"/>
              </a:rPr>
              <a:t>, og arbeidet er fortsatt i utvikling. Prosjektene er heller ikke igangsatt ennå, men kartleggingen danner et viktig grunnlag for videre planlegging av en mer </a:t>
            </a:r>
            <a:r>
              <a:rPr lang="nb-NO" sz="1200" b="1" i="0" kern="1200" dirty="0">
                <a:solidFill>
                  <a:schemeClr val="tx1"/>
                </a:solidFill>
                <a:effectLst/>
                <a:latin typeface="+mn-lt"/>
                <a:ea typeface="+mn-ea"/>
                <a:cs typeface="+mn-cs"/>
              </a:rPr>
              <a:t>energi-effektiv og bærekraftig bussdrift</a:t>
            </a:r>
            <a:r>
              <a:rPr lang="nb-NO" sz="1200" b="0" i="0" kern="1200" dirty="0">
                <a:solidFill>
                  <a:schemeClr val="tx1"/>
                </a:solidFill>
                <a:effectLst/>
                <a:latin typeface="+mn-lt"/>
                <a:ea typeface="+mn-ea"/>
                <a:cs typeface="+mn-cs"/>
              </a:rPr>
              <a:t> i regionen.</a:t>
            </a:r>
          </a:p>
          <a:p>
            <a:endParaRPr lang="nb-NO" dirty="0"/>
          </a:p>
        </p:txBody>
      </p:sp>
      <p:sp>
        <p:nvSpPr>
          <p:cNvPr id="4" name="Plassholder for lysbildenummer 3"/>
          <p:cNvSpPr>
            <a:spLocks noGrp="1"/>
          </p:cNvSpPr>
          <p:nvPr>
            <p:ph type="sldNum" sz="quarter" idx="5"/>
          </p:nvPr>
        </p:nvSpPr>
        <p:spPr/>
        <p:txBody>
          <a:bodyPr/>
          <a:lstStyle/>
          <a:p>
            <a:fld id="{B6BBE29A-196E-4E6C-8B3B-D75B159544C7}" type="slidenum">
              <a:rPr lang="nb-NO" smtClean="0"/>
              <a:t>3</a:t>
            </a:fld>
            <a:endParaRPr lang="nb-NO"/>
          </a:p>
        </p:txBody>
      </p:sp>
    </p:spTree>
    <p:extLst>
      <p:ext uri="{BB962C8B-B14F-4D97-AF65-F5344CB8AC3E}">
        <p14:creationId xmlns:p14="http://schemas.microsoft.com/office/powerpoint/2010/main" val="398403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oversikt over buss anlegg som planlegges for full elektrifisering </a:t>
            </a:r>
          </a:p>
          <a:p>
            <a:endParaRPr lang="nb-NO" dirty="0"/>
          </a:p>
          <a:p>
            <a:r>
              <a:rPr lang="nb-NO" dirty="0"/>
              <a:t>Dette er snakk om etablering med start i 2028 og frem til 2030</a:t>
            </a:r>
          </a:p>
          <a:p>
            <a:endParaRPr lang="nb-NO" dirty="0"/>
          </a:p>
          <a:p>
            <a:r>
              <a:rPr lang="nb-NO" dirty="0"/>
              <a:t>Kløfta</a:t>
            </a:r>
          </a:p>
          <a:p>
            <a:r>
              <a:rPr lang="nb-NO" dirty="0"/>
              <a:t>Jessheim er blant annet nevnt her</a:t>
            </a:r>
          </a:p>
          <a:p>
            <a:r>
              <a:rPr lang="nb-NO" dirty="0"/>
              <a:t>Gjerdrum</a:t>
            </a:r>
          </a:p>
          <a:p>
            <a:endParaRPr lang="nb-NO" dirty="0"/>
          </a:p>
          <a:p>
            <a:r>
              <a:rPr lang="nb-NO" dirty="0"/>
              <a:t>Etc.. </a:t>
            </a:r>
          </a:p>
          <a:p>
            <a:endParaRPr lang="nb-NO" dirty="0"/>
          </a:p>
        </p:txBody>
      </p:sp>
      <p:sp>
        <p:nvSpPr>
          <p:cNvPr id="4" name="Plassholder for lysbildenummer 3"/>
          <p:cNvSpPr>
            <a:spLocks noGrp="1"/>
          </p:cNvSpPr>
          <p:nvPr>
            <p:ph type="sldNum" sz="quarter" idx="5"/>
          </p:nvPr>
        </p:nvSpPr>
        <p:spPr/>
        <p:txBody>
          <a:bodyPr/>
          <a:lstStyle/>
          <a:p>
            <a:fld id="{B6BBE29A-196E-4E6C-8B3B-D75B159544C7}" type="slidenum">
              <a:rPr lang="nb-NO" smtClean="0"/>
              <a:t>4</a:t>
            </a:fld>
            <a:endParaRPr lang="nb-NO"/>
          </a:p>
        </p:txBody>
      </p:sp>
    </p:spTree>
    <p:extLst>
      <p:ext uri="{BB962C8B-B14F-4D97-AF65-F5344CB8AC3E}">
        <p14:creationId xmlns:p14="http://schemas.microsoft.com/office/powerpoint/2010/main" val="228904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listen over lokasjonene, med hvilke buss linjer i lokal trafikken som er involverte på de forskjellige lokasjonene</a:t>
            </a:r>
          </a:p>
        </p:txBody>
      </p:sp>
      <p:sp>
        <p:nvSpPr>
          <p:cNvPr id="4" name="Plassholder for lysbildenummer 3"/>
          <p:cNvSpPr>
            <a:spLocks noGrp="1"/>
          </p:cNvSpPr>
          <p:nvPr>
            <p:ph type="sldNum" sz="quarter" idx="5"/>
          </p:nvPr>
        </p:nvSpPr>
        <p:spPr/>
        <p:txBody>
          <a:bodyPr/>
          <a:lstStyle/>
          <a:p>
            <a:fld id="{B6BBE29A-196E-4E6C-8B3B-D75B159544C7}" type="slidenum">
              <a:rPr lang="nb-NO" smtClean="0"/>
              <a:t>5</a:t>
            </a:fld>
            <a:endParaRPr lang="nb-NO"/>
          </a:p>
        </p:txBody>
      </p:sp>
    </p:spTree>
    <p:extLst>
      <p:ext uri="{BB962C8B-B14F-4D97-AF65-F5344CB8AC3E}">
        <p14:creationId xmlns:p14="http://schemas.microsoft.com/office/powerpoint/2010/main" val="250316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landets største bussterminal, er det naturlig at Oslo bussterminal ligger i forkant når det gjelder bærekraft. En solcelledrevet hurtiglader på 350 kW er nå operativ på terminalen, og kan lade to busser samtidig. </a:t>
            </a:r>
          </a:p>
          <a:p>
            <a:r>
              <a:rPr lang="nb-NO" dirty="0"/>
              <a:t>Dette mener vi bør være et insentiv for å få flere operatører av langdistanseruter til å velge elektriske busser. </a:t>
            </a:r>
          </a:p>
          <a:p>
            <a:r>
              <a:rPr lang="nb-NO" dirty="0"/>
              <a:t>Det var 6, 7 millioner reisende på Oslo bussterminal i 2025. Det er 70 busselskap som har anløpsavtale med oss, og den klart største er Ruter – men det er bare én av de 70. De øvrige er langdistanse og turbusser. Det er ikke alle som har økonomiske muskler til å ta i bruk ny teknologi og erstatte hele maskinparken sin. Her mener vi det offentlige har et særlig ansvar for å gå i dialog og skape løsninger, slik at vi sammen kan senke miljøbelastningen ved dieseldrevet kollektivtransport. </a:t>
            </a:r>
          </a:p>
          <a:p>
            <a:r>
              <a:rPr lang="nb-NO" dirty="0"/>
              <a:t>Fortell litt mer her om </a:t>
            </a:r>
            <a:r>
              <a:rPr lang="nb-NO"/>
              <a:t>Oslo bussterminal.. </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E29A-196E-4E6C-8B3B-D75B159544C7}"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332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1" i="0" kern="1200" dirty="0">
                <a:solidFill>
                  <a:schemeClr val="tx1"/>
                </a:solidFill>
                <a:effectLst/>
                <a:latin typeface="+mn-lt"/>
                <a:ea typeface="+mn-ea"/>
                <a:cs typeface="+mn-cs"/>
              </a:rPr>
              <a:t>På taket av Galleri Oslo er det nå etablert et større solcelleanlegg som et viktig tiltak i vår strategi for grønn og egenprodusert energi.</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Anlegget består av </a:t>
            </a:r>
            <a:r>
              <a:rPr lang="nb-NO" sz="1200" b="1" i="0" kern="1200" dirty="0">
                <a:solidFill>
                  <a:schemeClr val="tx1"/>
                </a:solidFill>
                <a:effectLst/>
                <a:latin typeface="+mn-lt"/>
                <a:ea typeface="+mn-ea"/>
                <a:cs typeface="+mn-cs"/>
              </a:rPr>
              <a:t>1 570 m² solceller</a:t>
            </a:r>
            <a:r>
              <a:rPr lang="nb-NO" sz="1200" b="0" i="0" kern="1200" dirty="0">
                <a:solidFill>
                  <a:schemeClr val="tx1"/>
                </a:solidFill>
                <a:effectLst/>
                <a:latin typeface="+mn-lt"/>
                <a:ea typeface="+mn-ea"/>
                <a:cs typeface="+mn-cs"/>
              </a:rPr>
              <a:t>, og den forventede årlige produksjonen er på om lag </a:t>
            </a:r>
            <a:r>
              <a:rPr lang="nb-NO" sz="1200" b="1" i="0" kern="1200" dirty="0">
                <a:solidFill>
                  <a:schemeClr val="tx1"/>
                </a:solidFill>
                <a:effectLst/>
                <a:latin typeface="+mn-lt"/>
                <a:ea typeface="+mn-ea"/>
                <a:cs typeface="+mn-cs"/>
              </a:rPr>
              <a:t>261 243 kWh</a:t>
            </a:r>
            <a:r>
              <a:rPr lang="nb-NO" sz="1200" b="0" i="0" kern="1200" dirty="0">
                <a:solidFill>
                  <a:schemeClr val="tx1"/>
                </a:solidFill>
                <a:effectLst/>
                <a:latin typeface="+mn-lt"/>
                <a:ea typeface="+mn-ea"/>
                <a:cs typeface="+mn-cs"/>
              </a:rPr>
              <a:t>. Dette bidrar direkte til å redusere vårt eksterne strømforbruk og gjør </a:t>
            </a:r>
            <a:r>
              <a:rPr lang="nb-NO" sz="1200" b="0" i="0" kern="1200" dirty="0" err="1">
                <a:solidFill>
                  <a:schemeClr val="tx1"/>
                </a:solidFill>
                <a:effectLst/>
                <a:latin typeface="+mn-lt"/>
                <a:ea typeface="+mn-ea"/>
                <a:cs typeface="+mn-cs"/>
              </a:rPr>
              <a:t>bussladingen</a:t>
            </a:r>
            <a:r>
              <a:rPr lang="nb-NO" sz="1200" b="0" i="0" kern="1200" dirty="0">
                <a:solidFill>
                  <a:schemeClr val="tx1"/>
                </a:solidFill>
                <a:effectLst/>
                <a:latin typeface="+mn-lt"/>
                <a:ea typeface="+mn-ea"/>
                <a:cs typeface="+mn-cs"/>
              </a:rPr>
              <a:t> mer klimavennlig.</a:t>
            </a:r>
          </a:p>
          <a:p>
            <a:pPr fontAlgn="t"/>
            <a:r>
              <a:rPr lang="nb-NO" sz="1200" b="0" i="0" kern="1200" dirty="0">
                <a:solidFill>
                  <a:schemeClr val="tx1"/>
                </a:solidFill>
                <a:effectLst/>
                <a:latin typeface="+mn-lt"/>
                <a:ea typeface="+mn-ea"/>
                <a:cs typeface="+mn-cs"/>
              </a:rPr>
              <a:t>I tillegg er det installert </a:t>
            </a:r>
            <a:r>
              <a:rPr lang="nb-NO" sz="1200" b="1" i="0" kern="1200" dirty="0">
                <a:solidFill>
                  <a:schemeClr val="tx1"/>
                </a:solidFill>
                <a:effectLst/>
                <a:latin typeface="+mn-lt"/>
                <a:ea typeface="+mn-ea"/>
                <a:cs typeface="+mn-cs"/>
              </a:rPr>
              <a:t>to energilagringsbatterier</a:t>
            </a:r>
            <a:r>
              <a:rPr lang="nb-NO" sz="1200" b="0" i="0" kern="1200" dirty="0">
                <a:solidFill>
                  <a:schemeClr val="tx1"/>
                </a:solidFill>
                <a:effectLst/>
                <a:latin typeface="+mn-lt"/>
                <a:ea typeface="+mn-ea"/>
                <a:cs typeface="+mn-cs"/>
              </a:rPr>
              <a:t> i parkeringshuset. Disse batteriene gjør det mulig å lagre overskuddsenergi fra solcellene og jevne ut belastningen på strømnettet. Denne typen lokal energilagring er svært viktig når vi skal skalere opp elektrifisering av kollektivtrafikken på en trygg og kostnadseffektiv måte.</a:t>
            </a:r>
          </a:p>
          <a:p>
            <a:pPr fontAlgn="t"/>
            <a:r>
              <a:rPr lang="nb-NO" sz="1200" b="1" i="0" kern="1200" dirty="0">
                <a:solidFill>
                  <a:schemeClr val="tx1"/>
                </a:solidFill>
                <a:effectLst/>
                <a:latin typeface="+mn-lt"/>
                <a:ea typeface="+mn-ea"/>
                <a:cs typeface="+mn-cs"/>
              </a:rPr>
              <a:t>Vår ladeinfrastruktur for buss har en kapasitet på opptil 350 kW</a:t>
            </a:r>
            <a:r>
              <a:rPr lang="nb-NO" sz="1200" b="0" i="0" kern="1200" dirty="0">
                <a:solidFill>
                  <a:schemeClr val="tx1"/>
                </a:solidFill>
                <a:effectLst/>
                <a:latin typeface="+mn-lt"/>
                <a:ea typeface="+mn-ea"/>
                <a:cs typeface="+mn-cs"/>
              </a:rPr>
              <a:t>, og anlegget kan lade </a:t>
            </a:r>
            <a:r>
              <a:rPr lang="nb-NO" sz="1200" b="1" i="0" kern="1200" dirty="0">
                <a:solidFill>
                  <a:schemeClr val="tx1"/>
                </a:solidFill>
                <a:effectLst/>
                <a:latin typeface="+mn-lt"/>
                <a:ea typeface="+mn-ea"/>
                <a:cs typeface="+mn-cs"/>
              </a:rPr>
              <a:t>to busser samtidig</a:t>
            </a:r>
            <a:r>
              <a:rPr lang="nb-NO" sz="1200" b="0" i="0" kern="1200" dirty="0">
                <a:solidFill>
                  <a:schemeClr val="tx1"/>
                </a:solidFill>
                <a:effectLst/>
                <a:latin typeface="+mn-lt"/>
                <a:ea typeface="+mn-ea"/>
                <a:cs typeface="+mn-cs"/>
              </a:rPr>
              <a:t>.</a:t>
            </a:r>
            <a:br>
              <a:rPr lang="nb-NO" sz="1200" b="0" i="0" kern="1200" dirty="0">
                <a:solidFill>
                  <a:schemeClr val="tx1"/>
                </a:solidFill>
                <a:effectLst/>
                <a:latin typeface="+mn-lt"/>
                <a:ea typeface="+mn-ea"/>
                <a:cs typeface="+mn-cs"/>
              </a:rPr>
            </a:br>
            <a:r>
              <a:rPr lang="nb-NO" sz="1200" b="0" i="0" kern="1200" dirty="0" err="1">
                <a:solidFill>
                  <a:schemeClr val="tx1"/>
                </a:solidFill>
                <a:effectLst/>
                <a:latin typeface="+mn-lt"/>
                <a:ea typeface="+mn-ea"/>
                <a:cs typeface="+mn-cs"/>
              </a:rPr>
              <a:t>Ladingen</a:t>
            </a:r>
            <a:r>
              <a:rPr lang="nb-NO" sz="1200" b="0" i="0" kern="1200" dirty="0">
                <a:solidFill>
                  <a:schemeClr val="tx1"/>
                </a:solidFill>
                <a:effectLst/>
                <a:latin typeface="+mn-lt"/>
                <a:ea typeface="+mn-ea"/>
                <a:cs typeface="+mn-cs"/>
              </a:rPr>
              <a:t> skjer i perioder der bussene uansett står i reguleringstid, noe som gjør energibruken mer effektiv og driftsmønsteret mer fleksibelt for operatørene.</a:t>
            </a:r>
          </a:p>
          <a:p>
            <a:pPr fontAlgn="t"/>
            <a:r>
              <a:rPr lang="nb-NO" sz="1200" b="0" i="0" kern="1200" dirty="0">
                <a:solidFill>
                  <a:schemeClr val="tx1"/>
                </a:solidFill>
                <a:effectLst/>
                <a:latin typeface="+mn-lt"/>
                <a:ea typeface="+mn-ea"/>
                <a:cs typeface="+mn-cs"/>
              </a:rPr>
              <a:t>Prosjektet har fått </a:t>
            </a:r>
            <a:r>
              <a:rPr lang="nb-NO" sz="1200" b="1" i="0" kern="1200" dirty="0">
                <a:solidFill>
                  <a:schemeClr val="tx1"/>
                </a:solidFill>
                <a:effectLst/>
                <a:latin typeface="+mn-lt"/>
                <a:ea typeface="+mn-ea"/>
                <a:cs typeface="+mn-cs"/>
              </a:rPr>
              <a:t>offentlig støtte fra Oslo kommune</a:t>
            </a:r>
            <a:r>
              <a:rPr lang="nb-NO" sz="1200" b="0" i="0" kern="1200" dirty="0">
                <a:solidFill>
                  <a:schemeClr val="tx1"/>
                </a:solidFill>
                <a:effectLst/>
                <a:latin typeface="+mn-lt"/>
                <a:ea typeface="+mn-ea"/>
                <a:cs typeface="+mn-cs"/>
              </a:rPr>
              <a:t>, og er et viktig eksempel på hvordan vi kan kombinere lokal strømproduksjon, energilagring og moderne ladeinfrastruktur for å redusere utslipp og sikre et mer bærekraftig kollektivtilbud.</a:t>
            </a:r>
          </a:p>
          <a:p>
            <a:pPr fontAlgn="t"/>
            <a:r>
              <a:rPr lang="nb-NO" sz="1200" b="0" i="0" kern="1200" dirty="0">
                <a:solidFill>
                  <a:schemeClr val="tx1"/>
                </a:solidFill>
                <a:effectLst/>
                <a:latin typeface="+mn-lt"/>
                <a:ea typeface="+mn-ea"/>
                <a:cs typeface="+mn-cs"/>
              </a:rPr>
              <a:t>Ved åpningen av ladeanlegget hadde vi også med oss </a:t>
            </a:r>
            <a:r>
              <a:rPr lang="nb-NO" sz="1200" b="1" i="0" kern="1200" dirty="0">
                <a:solidFill>
                  <a:schemeClr val="tx1"/>
                </a:solidFill>
                <a:effectLst/>
                <a:latin typeface="+mn-lt"/>
                <a:ea typeface="+mn-ea"/>
                <a:cs typeface="+mn-cs"/>
              </a:rPr>
              <a:t>fylkesråd for samferdsel, Håkon </a:t>
            </a:r>
            <a:r>
              <a:rPr lang="nb-NO" sz="1200" b="1" i="0" kern="1200" dirty="0" err="1">
                <a:solidFill>
                  <a:schemeClr val="tx1"/>
                </a:solidFill>
                <a:effectLst/>
                <a:latin typeface="+mn-lt"/>
                <a:ea typeface="+mn-ea"/>
                <a:cs typeface="+mn-cs"/>
              </a:rPr>
              <a:t>Snortheim</a:t>
            </a:r>
            <a:r>
              <a:rPr lang="nb-NO" sz="1200" b="0" i="0" kern="1200" dirty="0">
                <a:solidFill>
                  <a:schemeClr val="tx1"/>
                </a:solidFill>
                <a:effectLst/>
                <a:latin typeface="+mn-lt"/>
                <a:ea typeface="+mn-ea"/>
                <a:cs typeface="+mn-cs"/>
              </a:rPr>
              <a:t>, som markerte den offisielle åpningen av det nye anlegget og understreket betydningen av elektrifisering i kollektivtrafikken.</a:t>
            </a:r>
          </a:p>
          <a:p>
            <a:endParaRPr lang="nb-NO" dirty="0"/>
          </a:p>
        </p:txBody>
      </p:sp>
      <p:sp>
        <p:nvSpPr>
          <p:cNvPr id="4" name="Plassholder for lysbildenummer 3"/>
          <p:cNvSpPr>
            <a:spLocks noGrp="1"/>
          </p:cNvSpPr>
          <p:nvPr>
            <p:ph type="sldNum" sz="quarter" idx="5"/>
          </p:nvPr>
        </p:nvSpPr>
        <p:spPr/>
        <p:txBody>
          <a:bodyPr/>
          <a:lstStyle/>
          <a:p>
            <a:fld id="{B6BBE29A-196E-4E6C-8B3B-D75B159544C7}" type="slidenum">
              <a:rPr lang="nb-NO" smtClean="0"/>
              <a:t>7</a:t>
            </a:fld>
            <a:endParaRPr lang="nb-NO"/>
          </a:p>
        </p:txBody>
      </p:sp>
    </p:spTree>
    <p:extLst>
      <p:ext uri="{BB962C8B-B14F-4D97-AF65-F5344CB8AC3E}">
        <p14:creationId xmlns:p14="http://schemas.microsoft.com/office/powerpoint/2010/main" val="166737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332DF-1F6C-441C-9C7C-63C9BE46515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5622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167F6B-E638-B559-4F8C-98697974CDF2}"/>
              </a:ext>
            </a:extLst>
          </p:cNvPr>
          <p:cNvSpPr/>
          <p:nvPr/>
        </p:nvSpPr>
        <p:spPr>
          <a:xfrm>
            <a:off x="0" y="-3283"/>
            <a:ext cx="12192000" cy="6864566"/>
          </a:xfrm>
          <a:prstGeom prst="rect">
            <a:avLst/>
          </a:prstGeom>
          <a:solidFill>
            <a:srgbClr val="008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a:p>
        </p:txBody>
      </p:sp>
      <p:sp>
        <p:nvSpPr>
          <p:cNvPr id="2" name="Tittel 1">
            <a:extLst>
              <a:ext uri="{FF2B5EF4-FFF2-40B4-BE49-F238E27FC236}">
                <a16:creationId xmlns:a16="http://schemas.microsoft.com/office/drawing/2014/main" id="{25FB16F1-1EE8-4D3B-88A2-A493557A1333}"/>
              </a:ext>
            </a:extLst>
          </p:cNvPr>
          <p:cNvSpPr>
            <a:spLocks noGrp="1"/>
          </p:cNvSpPr>
          <p:nvPr>
            <p:ph type="ctrTitle"/>
          </p:nvPr>
        </p:nvSpPr>
        <p:spPr>
          <a:xfrm>
            <a:off x="838199" y="1992702"/>
            <a:ext cx="10515601" cy="2115784"/>
          </a:xfrm>
        </p:spPr>
        <p:txBody>
          <a:bodyPr anchor="b"/>
          <a:lstStyle>
            <a:lvl1pPr algn="l">
              <a:defRPr sz="6000">
                <a:solidFill>
                  <a:schemeClr val="bg1"/>
                </a:solidFill>
              </a:defRPr>
            </a:lvl1pPr>
          </a:lstStyle>
          <a:p>
            <a:r>
              <a:rPr lang="nb-NO"/>
              <a:t>Klikk for å redigere tittelstil</a:t>
            </a:r>
          </a:p>
        </p:txBody>
      </p:sp>
      <p:pic>
        <p:nvPicPr>
          <p:cNvPr id="10" name="Picture 6">
            <a:extLst>
              <a:ext uri="{FF2B5EF4-FFF2-40B4-BE49-F238E27FC236}">
                <a16:creationId xmlns:a16="http://schemas.microsoft.com/office/drawing/2014/main" id="{8A636E59-3527-C605-61A9-AB0F221D5C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1568" y="678842"/>
            <a:ext cx="3327306" cy="628453"/>
          </a:xfrm>
          <a:prstGeom prst="rect">
            <a:avLst/>
          </a:prstGeom>
        </p:spPr>
      </p:pic>
      <p:sp>
        <p:nvSpPr>
          <p:cNvPr id="3" name="Undertittel 2">
            <a:extLst>
              <a:ext uri="{FF2B5EF4-FFF2-40B4-BE49-F238E27FC236}">
                <a16:creationId xmlns:a16="http://schemas.microsoft.com/office/drawing/2014/main" id="{6256FE78-5F53-46CA-9941-9ADDB621610F}"/>
              </a:ext>
            </a:extLst>
          </p:cNvPr>
          <p:cNvSpPr>
            <a:spLocks noGrp="1"/>
          </p:cNvSpPr>
          <p:nvPr>
            <p:ph type="subTitle" idx="1"/>
          </p:nvPr>
        </p:nvSpPr>
        <p:spPr>
          <a:xfrm>
            <a:off x="838199" y="4200560"/>
            <a:ext cx="10515601" cy="138559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ECF3C85-6C0C-45C2-8DDB-743694BB8188}"/>
              </a:ext>
            </a:extLst>
          </p:cNvPr>
          <p:cNvSpPr>
            <a:spLocks noGrp="1"/>
          </p:cNvSpPr>
          <p:nvPr>
            <p:ph type="dt" sz="half" idx="10"/>
          </p:nvPr>
        </p:nvSpPr>
        <p:spPr/>
        <p:txBody>
          <a:bodyPr/>
          <a:lstStyle>
            <a:lvl1pPr>
              <a:defRPr>
                <a:solidFill>
                  <a:schemeClr val="bg1"/>
                </a:solidFill>
              </a:defRPr>
            </a:lvl1pPr>
          </a:lstStyle>
          <a:p>
            <a:fld id="{F583DEDF-007E-439E-B245-CB326C4BBF91}" type="datetimeFigureOut">
              <a:rPr lang="nb-NO" smtClean="0"/>
              <a:pPr/>
              <a:t>27.01.2026</a:t>
            </a:fld>
            <a:endParaRPr lang="nb-NO"/>
          </a:p>
        </p:txBody>
      </p:sp>
      <p:sp>
        <p:nvSpPr>
          <p:cNvPr id="5" name="Plassholder for bunntekst 4">
            <a:extLst>
              <a:ext uri="{FF2B5EF4-FFF2-40B4-BE49-F238E27FC236}">
                <a16:creationId xmlns:a16="http://schemas.microsoft.com/office/drawing/2014/main" id="{86F66373-3B7B-4945-868B-05809A9501B1}"/>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FEF2FE77-5F61-4B30-AF9D-2B98FEEE26C2}"/>
              </a:ext>
            </a:extLst>
          </p:cNvPr>
          <p:cNvSpPr>
            <a:spLocks noGrp="1"/>
          </p:cNvSpPr>
          <p:nvPr>
            <p:ph type="sldNum" sz="quarter" idx="12"/>
          </p:nvPr>
        </p:nvSpPr>
        <p:spPr/>
        <p:txBody>
          <a:bodyPr/>
          <a:lstStyle>
            <a:lvl1pPr>
              <a:defRPr>
                <a:solidFill>
                  <a:schemeClr val="bg1"/>
                </a:solidFill>
              </a:defRPr>
            </a:lvl1pPr>
          </a:lstStyle>
          <a:p>
            <a:fld id="{C08F3F8D-13D9-476F-8913-874048E624AA}" type="slidenum">
              <a:rPr lang="nb-NO" smtClean="0"/>
              <a:pPr/>
              <a:t>‹#›</a:t>
            </a:fld>
            <a:endParaRPr lang="nb-NO"/>
          </a:p>
        </p:txBody>
      </p:sp>
    </p:spTree>
    <p:extLst>
      <p:ext uri="{BB962C8B-B14F-4D97-AF65-F5344CB8AC3E}">
        <p14:creationId xmlns:p14="http://schemas.microsoft.com/office/powerpoint/2010/main" val="1106579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34198-4568-488A-88BD-EEE420951AA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5D93029-CD10-450F-B4B1-31547DB593E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ED4D657-277E-430F-AD81-03D6A9354E51}"/>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5" name="Plassholder for bunntekst 4">
            <a:extLst>
              <a:ext uri="{FF2B5EF4-FFF2-40B4-BE49-F238E27FC236}">
                <a16:creationId xmlns:a16="http://schemas.microsoft.com/office/drawing/2014/main" id="{2F1AA2AE-3FE1-4D65-9C63-D2F1A5FC58C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9F7687-F855-4031-93D1-879D49FA82CA}"/>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1034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87B7BD8-5887-4FF4-B567-EBDCF8FF590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924D446-5067-4070-9143-D3CBF006DB13}"/>
              </a:ext>
            </a:extLst>
          </p:cNvPr>
          <p:cNvSpPr>
            <a:spLocks noGrp="1"/>
          </p:cNvSpPr>
          <p:nvPr>
            <p:ph type="body" orient="vert" idx="1"/>
          </p:nvPr>
        </p:nvSpPr>
        <p:spPr>
          <a:xfrm>
            <a:off x="838200" y="365125"/>
            <a:ext cx="7734300" cy="5224792"/>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3781F3-6661-475A-8536-46928C328CA7}"/>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5" name="Plassholder for bunntekst 4">
            <a:extLst>
              <a:ext uri="{FF2B5EF4-FFF2-40B4-BE49-F238E27FC236}">
                <a16:creationId xmlns:a16="http://schemas.microsoft.com/office/drawing/2014/main" id="{25AD5D99-365A-47E3-8D37-E8EDE300976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1ECA96E-82E9-4C13-BD84-9E9C0908A148}"/>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1105086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377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29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342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2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7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378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881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19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930DA7-9335-4E46-9D83-420FC8BE556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5CC9872-E4D6-4729-80A2-7FA451248D66}"/>
              </a:ext>
            </a:extLst>
          </p:cNvPr>
          <p:cNvSpPr>
            <a:spLocks noGrp="1"/>
          </p:cNvSpPr>
          <p:nvPr>
            <p:ph idx="1"/>
          </p:nvPr>
        </p:nvSpPr>
        <p:spPr>
          <a:xfrm>
            <a:off x="838200" y="1825625"/>
            <a:ext cx="10515600" cy="37556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4C5C33-0EC6-416F-9FED-B905746D57AC}"/>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5" name="Plassholder for bunntekst 4">
            <a:extLst>
              <a:ext uri="{FF2B5EF4-FFF2-40B4-BE49-F238E27FC236}">
                <a16:creationId xmlns:a16="http://schemas.microsoft.com/office/drawing/2014/main" id="{28E329F5-FA29-4C37-A90C-58A8BB5AD66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8D4DB3E-5BB2-449A-836D-41ECA9D5A743}"/>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629629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73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814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2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67F6B-E638-B559-4F8C-98697974CDF2}"/>
              </a:ext>
            </a:extLst>
          </p:cNvPr>
          <p:cNvSpPr/>
          <p:nvPr/>
        </p:nvSpPr>
        <p:spPr>
          <a:xfrm>
            <a:off x="0" y="-3283"/>
            <a:ext cx="12192000" cy="6864566"/>
          </a:xfrm>
          <a:prstGeom prst="rect">
            <a:avLst/>
          </a:prstGeom>
          <a:solidFill>
            <a:srgbClr val="008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a:p>
        </p:txBody>
      </p:sp>
      <p:sp>
        <p:nvSpPr>
          <p:cNvPr id="2" name="Tittel 1">
            <a:extLst>
              <a:ext uri="{FF2B5EF4-FFF2-40B4-BE49-F238E27FC236}">
                <a16:creationId xmlns:a16="http://schemas.microsoft.com/office/drawing/2014/main" id="{CCDF03F7-47D2-4877-AC0A-7688E621A74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2F31CA81-E160-44B0-9B09-C692BA66465D}"/>
              </a:ext>
            </a:extLst>
          </p:cNvPr>
          <p:cNvSpPr>
            <a:spLocks noGrp="1"/>
          </p:cNvSpPr>
          <p:nvPr>
            <p:ph type="body" idx="1"/>
          </p:nvPr>
        </p:nvSpPr>
        <p:spPr>
          <a:xfrm>
            <a:off x="831850" y="4589463"/>
            <a:ext cx="10515600" cy="99669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3DFEFA9-8ACF-4E16-90FE-BFCB7FCDFC9A}"/>
              </a:ext>
            </a:extLst>
          </p:cNvPr>
          <p:cNvSpPr>
            <a:spLocks noGrp="1"/>
          </p:cNvSpPr>
          <p:nvPr>
            <p:ph type="dt" sz="half" idx="10"/>
          </p:nvPr>
        </p:nvSpPr>
        <p:spPr/>
        <p:txBody>
          <a:bodyPr/>
          <a:lstStyle>
            <a:lvl1pPr>
              <a:defRPr>
                <a:solidFill>
                  <a:schemeClr val="bg1"/>
                </a:solidFill>
              </a:defRPr>
            </a:lvl1pPr>
          </a:lstStyle>
          <a:p>
            <a:fld id="{F583DEDF-007E-439E-B245-CB326C4BBF91}" type="datetimeFigureOut">
              <a:rPr lang="nb-NO" smtClean="0"/>
              <a:pPr/>
              <a:t>27.01.2026</a:t>
            </a:fld>
            <a:endParaRPr lang="nb-NO"/>
          </a:p>
        </p:txBody>
      </p:sp>
      <p:sp>
        <p:nvSpPr>
          <p:cNvPr id="5" name="Plassholder for bunntekst 4">
            <a:extLst>
              <a:ext uri="{FF2B5EF4-FFF2-40B4-BE49-F238E27FC236}">
                <a16:creationId xmlns:a16="http://schemas.microsoft.com/office/drawing/2014/main" id="{3DB20001-282F-4522-9EFF-D58281A082BF}"/>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A3C8F343-FEA5-4C86-82E5-14F87474806C}"/>
              </a:ext>
            </a:extLst>
          </p:cNvPr>
          <p:cNvSpPr>
            <a:spLocks noGrp="1"/>
          </p:cNvSpPr>
          <p:nvPr>
            <p:ph type="sldNum" sz="quarter" idx="12"/>
          </p:nvPr>
        </p:nvSpPr>
        <p:spPr/>
        <p:txBody>
          <a:bodyPr/>
          <a:lstStyle>
            <a:lvl1pPr>
              <a:defRPr>
                <a:solidFill>
                  <a:schemeClr val="bg1"/>
                </a:solidFill>
              </a:defRPr>
            </a:lvl1pPr>
          </a:lstStyle>
          <a:p>
            <a:fld id="{C08F3F8D-13D9-476F-8913-874048E624AA}" type="slidenum">
              <a:rPr lang="nb-NO" smtClean="0"/>
              <a:pPr/>
              <a:t>‹#›</a:t>
            </a:fld>
            <a:endParaRPr lang="nb-NO"/>
          </a:p>
        </p:txBody>
      </p:sp>
      <p:pic>
        <p:nvPicPr>
          <p:cNvPr id="10" name="Bilde 9">
            <a:extLst>
              <a:ext uri="{FF2B5EF4-FFF2-40B4-BE49-F238E27FC236}">
                <a16:creationId xmlns:a16="http://schemas.microsoft.com/office/drawing/2014/main" id="{27287384-B82C-4EFF-97DC-EE21E66816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9607" y="5740797"/>
            <a:ext cx="2497201" cy="471665"/>
          </a:xfrm>
          <a:prstGeom prst="rect">
            <a:avLst/>
          </a:prstGeom>
        </p:spPr>
      </p:pic>
    </p:spTree>
    <p:extLst>
      <p:ext uri="{BB962C8B-B14F-4D97-AF65-F5344CB8AC3E}">
        <p14:creationId xmlns:p14="http://schemas.microsoft.com/office/powerpoint/2010/main" val="369155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FFB490-A0CF-49D4-8077-470CDBD422F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E36BB0B-C5F9-4A85-A411-E471F454BCB3}"/>
              </a:ext>
            </a:extLst>
          </p:cNvPr>
          <p:cNvSpPr>
            <a:spLocks noGrp="1"/>
          </p:cNvSpPr>
          <p:nvPr>
            <p:ph sz="half" idx="1"/>
          </p:nvPr>
        </p:nvSpPr>
        <p:spPr>
          <a:xfrm>
            <a:off x="838200" y="1825625"/>
            <a:ext cx="5181600" cy="37688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987532E-3195-4ACC-86DC-E8030284365A}"/>
              </a:ext>
            </a:extLst>
          </p:cNvPr>
          <p:cNvSpPr>
            <a:spLocks noGrp="1"/>
          </p:cNvSpPr>
          <p:nvPr>
            <p:ph sz="half" idx="2"/>
          </p:nvPr>
        </p:nvSpPr>
        <p:spPr>
          <a:xfrm>
            <a:off x="6172200" y="1825625"/>
            <a:ext cx="5181600" cy="37688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7F47C6B-B370-4C90-9024-AE409FC2A203}"/>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6" name="Plassholder for bunntekst 5">
            <a:extLst>
              <a:ext uri="{FF2B5EF4-FFF2-40B4-BE49-F238E27FC236}">
                <a16:creationId xmlns:a16="http://schemas.microsoft.com/office/drawing/2014/main" id="{D8C0D8A6-DB8D-4804-96E0-E4C863F97F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84FA741-8081-4331-A638-192B777FCAF2}"/>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332661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09A8A7-6FE4-4DE0-B7AF-582FB71A86B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108D989-E242-4369-936D-63DF837E1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AA7E22A-E1CB-4C22-9E6C-B495F5FBF9A8}"/>
              </a:ext>
            </a:extLst>
          </p:cNvPr>
          <p:cNvSpPr>
            <a:spLocks noGrp="1"/>
          </p:cNvSpPr>
          <p:nvPr>
            <p:ph sz="half" idx="2"/>
          </p:nvPr>
        </p:nvSpPr>
        <p:spPr>
          <a:xfrm>
            <a:off x="839788" y="2505075"/>
            <a:ext cx="5157787" cy="308484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18D5030-0534-4B66-97ED-8F27E3ACC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CDC1207-99F2-4870-9FC0-404BEE62E601}"/>
              </a:ext>
            </a:extLst>
          </p:cNvPr>
          <p:cNvSpPr>
            <a:spLocks noGrp="1"/>
          </p:cNvSpPr>
          <p:nvPr>
            <p:ph sz="quarter" idx="4"/>
          </p:nvPr>
        </p:nvSpPr>
        <p:spPr>
          <a:xfrm>
            <a:off x="6172200" y="2505075"/>
            <a:ext cx="5183188" cy="308484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2C29777-B62C-40C2-82A1-39E336EA90E3}"/>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8" name="Plassholder for bunntekst 7">
            <a:extLst>
              <a:ext uri="{FF2B5EF4-FFF2-40B4-BE49-F238E27FC236}">
                <a16:creationId xmlns:a16="http://schemas.microsoft.com/office/drawing/2014/main" id="{E74FBCCE-9547-42CE-B859-3D0BA2C9D12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4D93BC5-9A96-442F-94F8-7BC7B4E82A4F}"/>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69777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E97353-65B1-45D8-A4A1-9F999D7E606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BF752D4-D5C1-4D83-A1B0-D4434A9E8A30}"/>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4" name="Plassholder for bunntekst 3">
            <a:extLst>
              <a:ext uri="{FF2B5EF4-FFF2-40B4-BE49-F238E27FC236}">
                <a16:creationId xmlns:a16="http://schemas.microsoft.com/office/drawing/2014/main" id="{7E89A836-AE22-48B2-9FDE-A2E01D97E1C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88F98E1-A198-4A85-A1A8-21B230CB3D94}"/>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176893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5E71CAA-387C-408D-AAB9-5A3648D15859}"/>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3" name="Plassholder for bunntekst 2">
            <a:extLst>
              <a:ext uri="{FF2B5EF4-FFF2-40B4-BE49-F238E27FC236}">
                <a16:creationId xmlns:a16="http://schemas.microsoft.com/office/drawing/2014/main" id="{F53FCBA4-A28C-462F-919D-93245657F09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EC3F32E-D2E4-488F-82C3-9767AE8799B0}"/>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3040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A373A2-8227-45DE-A8C5-7010233906A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5C4FB4E-2108-4131-846B-367FEFC33CC9}"/>
              </a:ext>
            </a:extLst>
          </p:cNvPr>
          <p:cNvSpPr>
            <a:spLocks noGrp="1"/>
          </p:cNvSpPr>
          <p:nvPr>
            <p:ph idx="1"/>
          </p:nvPr>
        </p:nvSpPr>
        <p:spPr>
          <a:xfrm>
            <a:off x="5183188" y="987425"/>
            <a:ext cx="6172200" cy="46024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20D9D36-EE8F-45DE-9B91-9D9074555896}"/>
              </a:ext>
            </a:extLst>
          </p:cNvPr>
          <p:cNvSpPr>
            <a:spLocks noGrp="1"/>
          </p:cNvSpPr>
          <p:nvPr>
            <p:ph type="body" sz="half" idx="2"/>
          </p:nvPr>
        </p:nvSpPr>
        <p:spPr>
          <a:xfrm>
            <a:off x="839788" y="2057400"/>
            <a:ext cx="3932237" cy="35325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DB524CA-745F-4AC4-89A5-11412CA18D0A}"/>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6" name="Plassholder for bunntekst 5">
            <a:extLst>
              <a:ext uri="{FF2B5EF4-FFF2-40B4-BE49-F238E27FC236}">
                <a16:creationId xmlns:a16="http://schemas.microsoft.com/office/drawing/2014/main" id="{C508DFA5-DCEB-413C-B6DA-7EE03E9A29A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7D4325A-F722-4DCD-8530-C3211F5A09BC}"/>
              </a:ext>
            </a:extLst>
          </p:cNvPr>
          <p:cNvSpPr>
            <a:spLocks noGrp="1"/>
          </p:cNvSpPr>
          <p:nvPr>
            <p:ph type="sldNum" sz="quarter" idx="12"/>
          </p:nvPr>
        </p:nvSpPr>
        <p:spPr/>
        <p:txBody>
          <a:bodyPr/>
          <a:lstStyle/>
          <a:p>
            <a:fld id="{C08F3F8D-13D9-476F-8913-874048E624AA}" type="slidenum">
              <a:rPr lang="nb-NO" smtClean="0"/>
              <a:t>‹#›</a:t>
            </a:fld>
            <a:endParaRPr lang="nb-NO"/>
          </a:p>
        </p:txBody>
      </p:sp>
    </p:spTree>
    <p:extLst>
      <p:ext uri="{BB962C8B-B14F-4D97-AF65-F5344CB8AC3E}">
        <p14:creationId xmlns:p14="http://schemas.microsoft.com/office/powerpoint/2010/main" val="191664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E7F5C5-84A2-452D-A4F4-18E3252204D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4" name="Plassholder for tekst 3">
            <a:extLst>
              <a:ext uri="{FF2B5EF4-FFF2-40B4-BE49-F238E27FC236}">
                <a16:creationId xmlns:a16="http://schemas.microsoft.com/office/drawing/2014/main" id="{8FB7D057-224F-4DB6-AC96-7117AE1C3756}"/>
              </a:ext>
            </a:extLst>
          </p:cNvPr>
          <p:cNvSpPr>
            <a:spLocks noGrp="1"/>
          </p:cNvSpPr>
          <p:nvPr>
            <p:ph type="body" sz="half" idx="2"/>
          </p:nvPr>
        </p:nvSpPr>
        <p:spPr>
          <a:xfrm>
            <a:off x="839788" y="2057400"/>
            <a:ext cx="3932237" cy="35325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6564CCD-795B-454B-AB0A-D114F9E71433}"/>
              </a:ext>
            </a:extLst>
          </p:cNvPr>
          <p:cNvSpPr>
            <a:spLocks noGrp="1"/>
          </p:cNvSpPr>
          <p:nvPr>
            <p:ph type="dt" sz="half" idx="10"/>
          </p:nvPr>
        </p:nvSpPr>
        <p:spPr/>
        <p:txBody>
          <a:bodyPr/>
          <a:lstStyle/>
          <a:p>
            <a:fld id="{F583DEDF-007E-439E-B245-CB326C4BBF91}" type="datetimeFigureOut">
              <a:rPr lang="nb-NO" smtClean="0"/>
              <a:t>27.01.2026</a:t>
            </a:fld>
            <a:endParaRPr lang="nb-NO"/>
          </a:p>
        </p:txBody>
      </p:sp>
      <p:sp>
        <p:nvSpPr>
          <p:cNvPr id="6" name="Plassholder for bunntekst 5">
            <a:extLst>
              <a:ext uri="{FF2B5EF4-FFF2-40B4-BE49-F238E27FC236}">
                <a16:creationId xmlns:a16="http://schemas.microsoft.com/office/drawing/2014/main" id="{C33FC0AB-8656-40E4-858B-E1B34FB595C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5DEBF97-1FC0-4D5B-85FD-B421103F2D6D}"/>
              </a:ext>
            </a:extLst>
          </p:cNvPr>
          <p:cNvSpPr>
            <a:spLocks noGrp="1"/>
          </p:cNvSpPr>
          <p:nvPr>
            <p:ph type="sldNum" sz="quarter" idx="12"/>
          </p:nvPr>
        </p:nvSpPr>
        <p:spPr/>
        <p:txBody>
          <a:bodyPr/>
          <a:lstStyle/>
          <a:p>
            <a:fld id="{C08F3F8D-13D9-476F-8913-874048E624AA}" type="slidenum">
              <a:rPr lang="nb-NO" smtClean="0"/>
              <a:t>‹#›</a:t>
            </a:fld>
            <a:endParaRPr lang="nb-NO"/>
          </a:p>
        </p:txBody>
      </p:sp>
      <p:sp>
        <p:nvSpPr>
          <p:cNvPr id="3" name="Plassholder for bilde 2">
            <a:extLst>
              <a:ext uri="{FF2B5EF4-FFF2-40B4-BE49-F238E27FC236}">
                <a16:creationId xmlns:a16="http://schemas.microsoft.com/office/drawing/2014/main" id="{1D3E6DAC-CCCF-4CE2-8091-8CD81CA65331}"/>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Tree>
    <p:extLst>
      <p:ext uri="{BB962C8B-B14F-4D97-AF65-F5344CB8AC3E}">
        <p14:creationId xmlns:p14="http://schemas.microsoft.com/office/powerpoint/2010/main" val="347228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6F02DF-8AEB-03CC-EF5E-8384E3DE4CF4}"/>
              </a:ext>
            </a:extLst>
          </p:cNvPr>
          <p:cNvSpPr/>
          <p:nvPr/>
        </p:nvSpPr>
        <p:spPr>
          <a:xfrm>
            <a:off x="0" y="0"/>
            <a:ext cx="12192000" cy="6864566"/>
          </a:xfrm>
          <a:prstGeom prst="rect">
            <a:avLst/>
          </a:prstGeom>
          <a:solidFill>
            <a:srgbClr val="008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73B3E75E-2741-44D0-A59D-CE517F62942A}"/>
              </a:ext>
            </a:extLst>
          </p:cNvPr>
          <p:cNvSpPr/>
          <p:nvPr/>
        </p:nvSpPr>
        <p:spPr>
          <a:xfrm>
            <a:off x="0" y="0"/>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C6390C31-2FDB-4F0F-9A34-71F2A5E9A4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0148BFB-E633-4D94-BACF-7268B29C9EBF}"/>
              </a:ext>
            </a:extLst>
          </p:cNvPr>
          <p:cNvSpPr>
            <a:spLocks noGrp="1"/>
          </p:cNvSpPr>
          <p:nvPr>
            <p:ph type="body" idx="1"/>
          </p:nvPr>
        </p:nvSpPr>
        <p:spPr>
          <a:xfrm>
            <a:off x="838200" y="1825625"/>
            <a:ext cx="10515600" cy="376884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91620F2-F337-4AA8-A484-6EFDE69D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nb-NO" sz="1200" kern="1200" smtClean="0">
                <a:solidFill>
                  <a:schemeClr val="tx1"/>
                </a:solidFill>
                <a:latin typeface="+mn-lt"/>
                <a:ea typeface="+mn-ea"/>
                <a:cs typeface="+mn-cs"/>
              </a:defRPr>
            </a:lvl1pPr>
          </a:lstStyle>
          <a:p>
            <a:fld id="{F583DEDF-007E-439E-B245-CB326C4BBF91}" type="datetimeFigureOut">
              <a:rPr lang="nb-NO" smtClean="0"/>
              <a:pPr/>
              <a:t>27.01.2026</a:t>
            </a:fld>
            <a:endParaRPr lang="nb-NO"/>
          </a:p>
        </p:txBody>
      </p:sp>
      <p:sp>
        <p:nvSpPr>
          <p:cNvPr id="5" name="Plassholder for bunntekst 4">
            <a:extLst>
              <a:ext uri="{FF2B5EF4-FFF2-40B4-BE49-F238E27FC236}">
                <a16:creationId xmlns:a16="http://schemas.microsoft.com/office/drawing/2014/main" id="{A9A6F4E6-30AC-47DF-AACB-6B620CCC85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nb-NO" sz="1200" kern="1200" smtClean="0">
                <a:solidFill>
                  <a:schemeClr val="tx1"/>
                </a:solidFill>
                <a:latin typeface="+mn-lt"/>
                <a:ea typeface="+mn-ea"/>
                <a:cs typeface="+mn-cs"/>
              </a:defRPr>
            </a:lvl1pPr>
          </a:lstStyle>
          <a:p>
            <a:endParaRPr lang="nb-NO"/>
          </a:p>
        </p:txBody>
      </p:sp>
      <p:sp>
        <p:nvSpPr>
          <p:cNvPr id="6" name="Plassholder for lysbildenummer 5">
            <a:extLst>
              <a:ext uri="{FF2B5EF4-FFF2-40B4-BE49-F238E27FC236}">
                <a16:creationId xmlns:a16="http://schemas.microsoft.com/office/drawing/2014/main" id="{66E93409-E736-42E8-A73A-F269D95F7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nb-NO" sz="1200" kern="1200" smtClean="0">
                <a:solidFill>
                  <a:schemeClr val="tx1"/>
                </a:solidFill>
                <a:latin typeface="+mn-lt"/>
                <a:ea typeface="+mn-ea"/>
                <a:cs typeface="+mn-cs"/>
              </a:defRPr>
            </a:lvl1pPr>
          </a:lstStyle>
          <a:p>
            <a:fld id="{C08F3F8D-13D9-476F-8913-874048E624AA}" type="slidenum">
              <a:rPr lang="nb-NO" smtClean="0"/>
              <a:pPr/>
              <a:t>‹#›</a:t>
            </a:fld>
            <a:endParaRPr lang="nb-NO"/>
          </a:p>
        </p:txBody>
      </p:sp>
      <p:pic>
        <p:nvPicPr>
          <p:cNvPr id="10" name="Bilde 9">
            <a:extLst>
              <a:ext uri="{FF2B5EF4-FFF2-40B4-BE49-F238E27FC236}">
                <a16:creationId xmlns:a16="http://schemas.microsoft.com/office/drawing/2014/main" id="{9BEC7C08-E1F3-4914-A31E-848D8ED0CC3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44427" y="5740337"/>
            <a:ext cx="2723482" cy="474413"/>
          </a:xfrm>
          <a:prstGeom prst="rect">
            <a:avLst/>
          </a:prstGeom>
        </p:spPr>
      </p:pic>
    </p:spTree>
    <p:extLst>
      <p:ext uri="{BB962C8B-B14F-4D97-AF65-F5344CB8AC3E}">
        <p14:creationId xmlns:p14="http://schemas.microsoft.com/office/powerpoint/2010/main" val="2400891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Light" panose="020F03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Light" panose="020F03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79849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e 2" descr="Et bilde som inneholder tekst, klær, person, mann&#10;&#10;KI-generert innhold kan være feil.">
            <a:extLst>
              <a:ext uri="{FF2B5EF4-FFF2-40B4-BE49-F238E27FC236}">
                <a16:creationId xmlns:a16="http://schemas.microsoft.com/office/drawing/2014/main" id="{8C4F9ED3-679D-E719-6F27-B049A8741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151" y="7236"/>
            <a:ext cx="10276147" cy="6850764"/>
          </a:xfrm>
          <a:prstGeom prst="rect">
            <a:avLst/>
          </a:prstGeom>
        </p:spPr>
      </p:pic>
      <p:sp>
        <p:nvSpPr>
          <p:cNvPr id="4" name="Rektangel 3">
            <a:extLst>
              <a:ext uri="{FF2B5EF4-FFF2-40B4-BE49-F238E27FC236}">
                <a16:creationId xmlns:a16="http://schemas.microsoft.com/office/drawing/2014/main" id="{61F6960C-07D4-9858-3B54-871664345CB9}"/>
              </a:ext>
            </a:extLst>
          </p:cNvPr>
          <p:cNvSpPr/>
          <p:nvPr/>
        </p:nvSpPr>
        <p:spPr>
          <a:xfrm rot="10800000">
            <a:off x="1837151" y="7236"/>
            <a:ext cx="3698875" cy="6843528"/>
          </a:xfrm>
          <a:prstGeom prst="rect">
            <a:avLst/>
          </a:prstGeom>
          <a:gradFill flip="none" rotWithShape="1">
            <a:gsLst>
              <a:gs pos="0">
                <a:srgbClr val="1C1C1C"/>
              </a:gs>
              <a:gs pos="74000">
                <a:srgbClr val="1C1C1C">
                  <a:alpha val="50000"/>
                </a:srgbClr>
              </a:gs>
              <a:gs pos="83000">
                <a:srgbClr val="1C1C1C">
                  <a:alpha val="20000"/>
                </a:srgbClr>
              </a:gs>
              <a:gs pos="100000">
                <a:srgbClr val="1C1C1C">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nb-NO" sz="1200">
              <a:solidFill>
                <a:prstClr val="white"/>
              </a:solidFill>
              <a:latin typeface="Calibri"/>
            </a:endParaRPr>
          </a:p>
        </p:txBody>
      </p:sp>
      <p:sp>
        <p:nvSpPr>
          <p:cNvPr id="5" name="TextBox 5"/>
          <p:cNvSpPr txBox="1"/>
          <p:nvPr/>
        </p:nvSpPr>
        <p:spPr>
          <a:xfrm>
            <a:off x="583346" y="4885900"/>
            <a:ext cx="4952680" cy="730969"/>
          </a:xfrm>
          <a:prstGeom prst="rect">
            <a:avLst/>
          </a:prstGeom>
        </p:spPr>
        <p:txBody>
          <a:bodyPr wrap="square" lIns="0" tIns="0" rIns="0" bIns="0" rtlCol="0" anchor="t">
            <a:spAutoFit/>
          </a:bodyPr>
          <a:lstStyle/>
          <a:p>
            <a:pPr defTabSz="609630">
              <a:lnSpc>
                <a:spcPts val="1920"/>
              </a:lnSpc>
              <a:spcBef>
                <a:spcPct val="0"/>
              </a:spcBef>
            </a:pPr>
            <a:r>
              <a:rPr lang="en-US" sz="1867" dirty="0">
                <a:solidFill>
                  <a:srgbClr val="FFFFFF"/>
                </a:solidFill>
                <a:latin typeface="Helvetica" panose="020B0604020202020204" pitchFamily="34" charset="0"/>
                <a:ea typeface="TT Commons Pro"/>
                <a:cs typeface="Helvetica" panose="020B0604020202020204" pitchFamily="34" charset="0"/>
                <a:sym typeface="TT Commons Pro"/>
              </a:rPr>
              <a:t>Akershus Kollektivterminaler FKF</a:t>
            </a:r>
          </a:p>
          <a:p>
            <a:pPr defTabSz="609630">
              <a:lnSpc>
                <a:spcPts val="1920"/>
              </a:lnSpc>
              <a:spcBef>
                <a:spcPct val="0"/>
              </a:spcBef>
            </a:pPr>
            <a:r>
              <a:rPr lang="en-US" sz="1867" dirty="0">
                <a:solidFill>
                  <a:srgbClr val="FFFFFF"/>
                </a:solidFill>
                <a:latin typeface="Helvetica" panose="020B0604020202020204" pitchFamily="34" charset="0"/>
                <a:ea typeface="TT Commons Pro"/>
                <a:cs typeface="Helvetica" panose="020B0604020202020204" pitchFamily="34" charset="0"/>
                <a:sym typeface="TT Commons Pro"/>
              </a:rPr>
              <a:t>Elisabeth Thune</a:t>
            </a:r>
          </a:p>
          <a:p>
            <a:pPr defTabSz="609630">
              <a:lnSpc>
                <a:spcPts val="1920"/>
              </a:lnSpc>
              <a:spcBef>
                <a:spcPct val="0"/>
              </a:spcBef>
            </a:pPr>
            <a:r>
              <a:rPr lang="en-US" sz="1867" dirty="0">
                <a:solidFill>
                  <a:srgbClr val="FFFFFF"/>
                </a:solidFill>
                <a:latin typeface="Helvetica" panose="020B0604020202020204" pitchFamily="34" charset="0"/>
                <a:ea typeface="TT Commons Pro"/>
                <a:cs typeface="Helvetica" panose="020B0604020202020204" pitchFamily="34" charset="0"/>
                <a:sym typeface="TT Commons Pro"/>
              </a:rPr>
              <a:t>27 </a:t>
            </a:r>
            <a:r>
              <a:rPr lang="en-US" sz="1867" dirty="0" err="1">
                <a:solidFill>
                  <a:srgbClr val="FFFFFF"/>
                </a:solidFill>
                <a:latin typeface="Helvetica" panose="020B0604020202020204" pitchFamily="34" charset="0"/>
                <a:ea typeface="TT Commons Pro"/>
                <a:cs typeface="Helvetica" panose="020B0604020202020204" pitchFamily="34" charset="0"/>
                <a:sym typeface="TT Commons Pro"/>
              </a:rPr>
              <a:t>januar</a:t>
            </a:r>
            <a:r>
              <a:rPr lang="en-US" sz="1867" dirty="0">
                <a:solidFill>
                  <a:srgbClr val="FFFFFF"/>
                </a:solidFill>
                <a:latin typeface="Helvetica" panose="020B0604020202020204" pitchFamily="34" charset="0"/>
                <a:ea typeface="TT Commons Pro"/>
                <a:cs typeface="Helvetica" panose="020B0604020202020204" pitchFamily="34" charset="0"/>
                <a:sym typeface="TT Commons Pro"/>
              </a:rPr>
              <a:t> 2026</a:t>
            </a:r>
          </a:p>
        </p:txBody>
      </p:sp>
      <p:sp>
        <p:nvSpPr>
          <p:cNvPr id="8" name="TekstSylinder 7">
            <a:extLst>
              <a:ext uri="{FF2B5EF4-FFF2-40B4-BE49-F238E27FC236}">
                <a16:creationId xmlns:a16="http://schemas.microsoft.com/office/drawing/2014/main" id="{F2850FC4-1B76-4714-A100-C34E38CF46F4}"/>
              </a:ext>
            </a:extLst>
          </p:cNvPr>
          <p:cNvSpPr txBox="1"/>
          <p:nvPr/>
        </p:nvSpPr>
        <p:spPr>
          <a:xfrm>
            <a:off x="583346" y="2072815"/>
            <a:ext cx="7600950" cy="3877985"/>
          </a:xfrm>
          <a:prstGeom prst="rect">
            <a:avLst/>
          </a:prstGeom>
          <a:noFill/>
        </p:spPr>
        <p:txBody>
          <a:bodyPr wrap="square">
            <a:spAutoFit/>
          </a:bodyPr>
          <a:lstStyle/>
          <a:p>
            <a:r>
              <a:rPr kumimoji="0" lang="nb-NO"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Energi og kollektivtrafikk </a:t>
            </a:r>
          </a:p>
          <a:p>
            <a:br>
              <a:rPr kumimoji="0" lang="nb-NO" sz="6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br>
              <a:rPr kumimoji="0" lang="nb-NO" sz="6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lang="nb-NO"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1D679556-352D-3753-9040-756B0AE22550}"/>
            </a:ext>
          </a:extLst>
        </p:cNvPr>
        <p:cNvGrpSpPr/>
        <p:nvPr/>
      </p:nvGrpSpPr>
      <p:grpSpPr>
        <a:xfrm>
          <a:off x="0" y="0"/>
          <a:ext cx="0" cy="0"/>
          <a:chOff x="0" y="0"/>
          <a:chExt cx="0" cy="0"/>
        </a:xfrm>
      </p:grpSpPr>
      <p:pic>
        <p:nvPicPr>
          <p:cNvPr id="4" name="Bilde 3" descr="Et bilde som inneholder tekst, person, klær, skjermbilde&#10;&#10;KI-generert innhold kan være feil.">
            <a:extLst>
              <a:ext uri="{FF2B5EF4-FFF2-40B4-BE49-F238E27FC236}">
                <a16:creationId xmlns:a16="http://schemas.microsoft.com/office/drawing/2014/main" id="{3F7700E8-595D-B3E0-7ACB-322E97A94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950" y="121301"/>
            <a:ext cx="2147475" cy="4455665"/>
          </a:xfrm>
          <a:prstGeom prst="rect">
            <a:avLst/>
          </a:prstGeom>
        </p:spPr>
      </p:pic>
      <p:pic>
        <p:nvPicPr>
          <p:cNvPr id="7" name="Bilde 6" descr="Et bilde som inneholder tekst, utendørs, bil, Landkjøretøy&#10;&#10;KI-generert innhold kan være feil.">
            <a:extLst>
              <a:ext uri="{FF2B5EF4-FFF2-40B4-BE49-F238E27FC236}">
                <a16:creationId xmlns:a16="http://schemas.microsoft.com/office/drawing/2014/main" id="{CF503636-FCC0-B997-394B-6D4EE659C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009" y="121299"/>
            <a:ext cx="2147475" cy="4455665"/>
          </a:xfrm>
          <a:prstGeom prst="rect">
            <a:avLst/>
          </a:prstGeom>
        </p:spPr>
      </p:pic>
      <p:pic>
        <p:nvPicPr>
          <p:cNvPr id="9" name="Bilde 8" descr="Et bilde som inneholder tekst, skjermbilde, hjul, konstruksjon&#10;&#10;KI-generert innhold kan være feil.">
            <a:extLst>
              <a:ext uri="{FF2B5EF4-FFF2-40B4-BE49-F238E27FC236}">
                <a16:creationId xmlns:a16="http://schemas.microsoft.com/office/drawing/2014/main" id="{1BF3281E-4206-0522-BDEA-B2A3CDA7A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2323" y="121300"/>
            <a:ext cx="2155788" cy="4455665"/>
          </a:xfrm>
          <a:prstGeom prst="rect">
            <a:avLst/>
          </a:prstGeom>
        </p:spPr>
      </p:pic>
      <p:pic>
        <p:nvPicPr>
          <p:cNvPr id="21" name="Bilde 20" descr="Et bilde som inneholder himmel, utendørs, skjermbilde, molo&#10;&#10;KI-generert innhold kan være feil.">
            <a:extLst>
              <a:ext uri="{FF2B5EF4-FFF2-40B4-BE49-F238E27FC236}">
                <a16:creationId xmlns:a16="http://schemas.microsoft.com/office/drawing/2014/main" id="{E6F03364-4A9F-32E6-1137-90508F6DD0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8767" y="121302"/>
            <a:ext cx="2147475" cy="4455665"/>
          </a:xfrm>
          <a:prstGeom prst="rect">
            <a:avLst/>
          </a:prstGeom>
        </p:spPr>
      </p:pic>
      <p:pic>
        <p:nvPicPr>
          <p:cNvPr id="29" name="Bilde 28" descr="Et bilde som inneholder Landkjøretøy, kjøretøy, utendørs, buss&#10;&#10;KI-generert innhold kan være feil.">
            <a:extLst>
              <a:ext uri="{FF2B5EF4-FFF2-40B4-BE49-F238E27FC236}">
                <a16:creationId xmlns:a16="http://schemas.microsoft.com/office/drawing/2014/main" id="{BC2FFE79-BCFF-38E1-FD8C-0A887FC60C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94" y="121303"/>
            <a:ext cx="2147475" cy="4455665"/>
          </a:xfrm>
          <a:prstGeom prst="rect">
            <a:avLst/>
          </a:prstGeom>
        </p:spPr>
      </p:pic>
    </p:spTree>
    <p:extLst>
      <p:ext uri="{BB962C8B-B14F-4D97-AF65-F5344CB8AC3E}">
        <p14:creationId xmlns:p14="http://schemas.microsoft.com/office/powerpoint/2010/main" val="42281440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250"/>
                                        <p:tgtEl>
                                          <p:spTgt spid="29"/>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250"/>
                                        <p:tgtEl>
                                          <p:spTgt spid="21"/>
                                        </p:tgtEl>
                                      </p:cBhvr>
                                    </p:animEffect>
                                  </p:childTnLst>
                                </p:cTn>
                              </p:par>
                            </p:childTnLst>
                          </p:cTn>
                        </p:par>
                        <p:par>
                          <p:cTn id="12" fill="hold">
                            <p:stCondLst>
                              <p:cond delay="1000"/>
                            </p:stCondLst>
                            <p:childTnLst>
                              <p:par>
                                <p:cTn id="13" presetID="22" presetClass="entr" presetSubtype="8"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50"/>
                                        <p:tgtEl>
                                          <p:spTgt spid="4"/>
                                        </p:tgtEl>
                                      </p:cBhvr>
                                    </p:animEffect>
                                  </p:childTnLst>
                                </p:cTn>
                              </p:par>
                            </p:childTnLst>
                          </p:cTn>
                        </p:par>
                        <p:par>
                          <p:cTn id="16" fill="hold">
                            <p:stCondLst>
                              <p:cond delay="1500"/>
                            </p:stCondLst>
                            <p:childTnLst>
                              <p:par>
                                <p:cTn id="17" presetID="22" presetClass="entr" presetSubtype="8" fill="hold"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50"/>
                                        <p:tgtEl>
                                          <p:spTgt spid="9"/>
                                        </p:tgtEl>
                                      </p:cBhvr>
                                    </p:animEffect>
                                  </p:childTnLst>
                                </p:cTn>
                              </p:par>
                            </p:childTnLst>
                          </p:cTn>
                        </p:par>
                        <p:par>
                          <p:cTn id="20" fill="hold">
                            <p:stCondLst>
                              <p:cond delay="2000"/>
                            </p:stCondLst>
                            <p:childTnLst>
                              <p:par>
                                <p:cTn id="21" presetID="22" presetClass="entr" presetSubtype="8" fill="hold"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descr="Et bilde som inneholder kjøretøy, utendørs, Landkjøretøy, buss&#10;&#10;KI-generert innhold kan være feil.">
            <a:extLst>
              <a:ext uri="{FF2B5EF4-FFF2-40B4-BE49-F238E27FC236}">
                <a16:creationId xmlns:a16="http://schemas.microsoft.com/office/drawing/2014/main" id="{E05D0771-455C-7C13-7D03-C8A6476FEA7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8232" b="4"/>
          <a:stretch>
            <a:fillRect/>
          </a:stretch>
        </p:blipFill>
        <p:spPr>
          <a:xfrm>
            <a:off x="-655093" y="9956"/>
            <a:ext cx="12836560" cy="8059703"/>
          </a:xfrm>
          <a:noFill/>
        </p:spPr>
      </p:pic>
      <p:sp>
        <p:nvSpPr>
          <p:cNvPr id="15" name="Rektangel 14">
            <a:extLst>
              <a:ext uri="{FF2B5EF4-FFF2-40B4-BE49-F238E27FC236}">
                <a16:creationId xmlns:a16="http://schemas.microsoft.com/office/drawing/2014/main" id="{A545A566-D761-3143-3D39-C092CF428F05}"/>
              </a:ext>
            </a:extLst>
          </p:cNvPr>
          <p:cNvSpPr/>
          <p:nvPr/>
        </p:nvSpPr>
        <p:spPr>
          <a:xfrm>
            <a:off x="-1283087" y="0"/>
            <a:ext cx="14092547" cy="8543499"/>
          </a:xfrm>
          <a:prstGeom prst="rect">
            <a:avLst/>
          </a:prstGeom>
          <a:solidFill>
            <a:srgbClr val="171624">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9D0195C-BF12-62B3-8005-58A13BCEEC6C}"/>
              </a:ext>
            </a:extLst>
          </p:cNvPr>
          <p:cNvSpPr>
            <a:spLocks noGrp="1"/>
          </p:cNvSpPr>
          <p:nvPr>
            <p:ph type="title"/>
          </p:nvPr>
        </p:nvSpPr>
        <p:spPr>
          <a:xfrm>
            <a:off x="-873457" y="284873"/>
            <a:ext cx="12956275" cy="1325563"/>
          </a:xfrm>
        </p:spPr>
        <p:txBody>
          <a:bodyPr anchor="ctr">
            <a:noAutofit/>
          </a:bodyPr>
          <a:lstStyle/>
          <a:p>
            <a:pPr algn="ctr"/>
            <a:r>
              <a:rPr lang="nb-NO" sz="5400" b="1" dirty="0">
                <a:solidFill>
                  <a:schemeClr val="bg1"/>
                </a:solidFill>
                <a:latin typeface="Arial" panose="020B0604020202020204" pitchFamily="34" charset="0"/>
                <a:cs typeface="Arial" panose="020B0604020202020204" pitchFamily="34" charset="0"/>
              </a:rPr>
              <a:t>El lader behov på </a:t>
            </a:r>
            <a:br>
              <a:rPr lang="nb-NO" sz="5400" b="1" dirty="0">
                <a:solidFill>
                  <a:schemeClr val="bg1"/>
                </a:solidFill>
                <a:latin typeface="Arial" panose="020B0604020202020204" pitchFamily="34" charset="0"/>
                <a:cs typeface="Arial" panose="020B0604020202020204" pitchFamily="34" charset="0"/>
              </a:rPr>
            </a:br>
            <a:r>
              <a:rPr lang="nb-NO" sz="5400" b="1" dirty="0">
                <a:solidFill>
                  <a:schemeClr val="bg1"/>
                </a:solidFill>
                <a:latin typeface="Arial" panose="020B0604020202020204" pitchFamily="34" charset="0"/>
                <a:cs typeface="Arial" panose="020B0604020202020204" pitchFamily="34" charset="0"/>
              </a:rPr>
              <a:t>terminaler og holdeplasser</a:t>
            </a:r>
          </a:p>
        </p:txBody>
      </p:sp>
      <p:sp>
        <p:nvSpPr>
          <p:cNvPr id="3" name="Plassholder for tekst 2">
            <a:extLst>
              <a:ext uri="{FF2B5EF4-FFF2-40B4-BE49-F238E27FC236}">
                <a16:creationId xmlns:a16="http://schemas.microsoft.com/office/drawing/2014/main" id="{58AF3A79-D744-FD92-A222-AA0B18072641}"/>
              </a:ext>
            </a:extLst>
          </p:cNvPr>
          <p:cNvSpPr>
            <a:spLocks noGrp="1"/>
          </p:cNvSpPr>
          <p:nvPr>
            <p:ph sz="half" idx="2"/>
          </p:nvPr>
        </p:nvSpPr>
        <p:spPr>
          <a:xfrm>
            <a:off x="5604680" y="1982198"/>
            <a:ext cx="6130834" cy="6097417"/>
          </a:xfrm>
        </p:spPr>
        <p:txBody>
          <a:bodyPr>
            <a:normAutofit/>
          </a:bodyPr>
          <a:lstStyle/>
          <a:p>
            <a:r>
              <a:rPr lang="nb-NO" sz="3200" dirty="0">
                <a:solidFill>
                  <a:schemeClr val="bg1"/>
                </a:solidFill>
                <a:latin typeface="Arial" panose="020B0604020202020204" pitchFamily="34" charset="0"/>
                <a:cs typeface="Arial" panose="020B0604020202020204" pitchFamily="34" charset="0"/>
              </a:rPr>
              <a:t>Tidligere strategi deponier</a:t>
            </a:r>
          </a:p>
          <a:p>
            <a:r>
              <a:rPr lang="nb-NO" sz="3200" dirty="0">
                <a:solidFill>
                  <a:schemeClr val="bg1"/>
                </a:solidFill>
                <a:latin typeface="Arial" panose="020B0604020202020204" pitchFamily="34" charset="0"/>
                <a:cs typeface="Arial" panose="020B0604020202020204" pitchFamily="34" charset="0"/>
              </a:rPr>
              <a:t>Ser behov for endring</a:t>
            </a:r>
          </a:p>
          <a:p>
            <a:r>
              <a:rPr lang="nb-NO" sz="3200" dirty="0">
                <a:solidFill>
                  <a:schemeClr val="bg1"/>
                </a:solidFill>
                <a:latin typeface="Arial" panose="020B0604020202020204" pitchFamily="34" charset="0"/>
                <a:cs typeface="Arial" panose="020B0604020202020204" pitchFamily="34" charset="0"/>
              </a:rPr>
              <a:t>Ruter kartlegger muligheter</a:t>
            </a:r>
          </a:p>
          <a:p>
            <a:r>
              <a:rPr lang="nb-NO" sz="3200" dirty="0">
                <a:solidFill>
                  <a:schemeClr val="bg1"/>
                </a:solidFill>
                <a:latin typeface="Arial" panose="020B0604020202020204" pitchFamily="34" charset="0"/>
                <a:cs typeface="Arial" panose="020B0604020202020204" pitchFamily="34" charset="0"/>
              </a:rPr>
              <a:t>Buss operatører som blir kontraktspartner i området tilslutt bekoster og gjennomfører</a:t>
            </a:r>
          </a:p>
          <a:p>
            <a:r>
              <a:rPr lang="nb-NO" sz="3200" dirty="0">
                <a:solidFill>
                  <a:schemeClr val="bg1"/>
                </a:solidFill>
                <a:latin typeface="Arial" panose="020B0604020202020204" pitchFamily="34" charset="0"/>
                <a:cs typeface="Arial" panose="020B0604020202020204" pitchFamily="34" charset="0"/>
              </a:rPr>
              <a:t>En oversikt på pågående arbeid, ikke fullstendig ennå</a:t>
            </a:r>
          </a:p>
          <a:p>
            <a:pPr marL="285750" indent="-285750">
              <a:buFontTx/>
              <a:buChar char="-"/>
            </a:pPr>
            <a:endParaRPr lang="nb-NO" sz="2000" dirty="0"/>
          </a:p>
        </p:txBody>
      </p:sp>
    </p:spTree>
    <p:extLst>
      <p:ext uri="{BB962C8B-B14F-4D97-AF65-F5344CB8AC3E}">
        <p14:creationId xmlns:p14="http://schemas.microsoft.com/office/powerpoint/2010/main" val="211872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D1F012-B224-C083-A503-6C028EA79AFF}"/>
              </a:ext>
            </a:extLst>
          </p:cNvPr>
          <p:cNvSpPr>
            <a:spLocks noGrp="1"/>
          </p:cNvSpPr>
          <p:nvPr>
            <p:ph type="title"/>
          </p:nvPr>
        </p:nvSpPr>
        <p:spPr>
          <a:xfrm>
            <a:off x="839787" y="195943"/>
            <a:ext cx="3932237" cy="1600200"/>
          </a:xfrm>
        </p:spPr>
        <p:txBody>
          <a:bodyPr anchor="b">
            <a:normAutofit/>
          </a:bodyPr>
          <a:lstStyle/>
          <a:p>
            <a:r>
              <a:rPr lang="en-US" dirty="0" err="1"/>
              <a:t>Bussanlegg</a:t>
            </a:r>
            <a:endParaRPr lang="en-US" dirty="0"/>
          </a:p>
        </p:txBody>
      </p:sp>
      <p:sp>
        <p:nvSpPr>
          <p:cNvPr id="12" name="Text Placeholder 2">
            <a:extLst>
              <a:ext uri="{FF2B5EF4-FFF2-40B4-BE49-F238E27FC236}">
                <a16:creationId xmlns:a16="http://schemas.microsoft.com/office/drawing/2014/main" id="{EFC73017-1D30-3298-1E24-EA72825E80A8}"/>
              </a:ext>
            </a:extLst>
          </p:cNvPr>
          <p:cNvSpPr>
            <a:spLocks noGrp="1"/>
          </p:cNvSpPr>
          <p:nvPr>
            <p:ph type="body" sz="half" idx="2"/>
          </p:nvPr>
        </p:nvSpPr>
        <p:spPr>
          <a:xfrm>
            <a:off x="839788" y="2057400"/>
            <a:ext cx="3932237" cy="3532517"/>
          </a:xfrm>
        </p:spPr>
        <p:txBody>
          <a:bodyPr>
            <a:normAutofit/>
          </a:bodyPr>
          <a:lstStyle/>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Planlegges</a:t>
            </a:r>
            <a:r>
              <a:rPr lang="en-US" dirty="0">
                <a:latin typeface="Arial" panose="020B0604020202020204" pitchFamily="34" charset="0"/>
                <a:cs typeface="Arial" panose="020B0604020202020204" pitchFamily="34" charset="0"/>
              </a:rPr>
              <a:t> for full </a:t>
            </a:r>
            <a:r>
              <a:rPr lang="en-US" dirty="0" err="1">
                <a:latin typeface="Arial" panose="020B0604020202020204" pitchFamily="34" charset="0"/>
                <a:cs typeface="Arial" panose="020B0604020202020204" pitchFamily="34" charset="0"/>
              </a:rPr>
              <a:t>elektrifisering</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Perioden</a:t>
            </a:r>
            <a:r>
              <a:rPr lang="en-US" dirty="0">
                <a:latin typeface="Arial" panose="020B0604020202020204" pitchFamily="34" charset="0"/>
                <a:cs typeface="Arial" panose="020B0604020202020204" pitchFamily="34" charset="0"/>
              </a:rPr>
              <a:t> 2028-2030</a:t>
            </a:r>
          </a:p>
        </p:txBody>
      </p:sp>
      <p:pic>
        <p:nvPicPr>
          <p:cNvPr id="8" name="Plassholder for innhold 7" descr="Et bilde som inneholder kart, atlas, tekst&#10;&#10;KI-generert innhold kan være feil.">
            <a:extLst>
              <a:ext uri="{FF2B5EF4-FFF2-40B4-BE49-F238E27FC236}">
                <a16:creationId xmlns:a16="http://schemas.microsoft.com/office/drawing/2014/main" id="{609DA2B9-310F-21FD-1657-EA6B19217556}"/>
              </a:ext>
            </a:extLst>
          </p:cNvPr>
          <p:cNvPicPr>
            <a:picLocks noGrp="1" noChangeAspect="1"/>
          </p:cNvPicPr>
          <p:nvPr>
            <p:ph type="pic" idx="1"/>
          </p:nvPr>
        </p:nvPicPr>
        <p:blipFill>
          <a:blip r:embed="rId3"/>
          <a:srcRect t="2080" b="71"/>
          <a:stretch>
            <a:fillRect/>
          </a:stretch>
        </p:blipFill>
        <p:spPr>
          <a:xfrm>
            <a:off x="5183188" y="10"/>
            <a:ext cx="7008812" cy="6857989"/>
          </a:xfrm>
          <a:prstGeom prst="rect">
            <a:avLst/>
          </a:prstGeom>
          <a:noFill/>
        </p:spPr>
      </p:pic>
    </p:spTree>
    <p:extLst>
      <p:ext uri="{BB962C8B-B14F-4D97-AF65-F5344CB8AC3E}">
        <p14:creationId xmlns:p14="http://schemas.microsoft.com/office/powerpoint/2010/main" val="125197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83479E-EA54-3BD7-0A62-E2DA27A05F33}"/>
              </a:ext>
            </a:extLst>
          </p:cNvPr>
          <p:cNvSpPr>
            <a:spLocks noGrp="1"/>
          </p:cNvSpPr>
          <p:nvPr>
            <p:ph type="title"/>
          </p:nvPr>
        </p:nvSpPr>
        <p:spPr>
          <a:xfrm>
            <a:off x="838200" y="-204715"/>
            <a:ext cx="10515600" cy="1895404"/>
          </a:xfrm>
        </p:spPr>
        <p:txBody>
          <a:bodyPr anchor="ctr">
            <a:normAutofit/>
          </a:bodyPr>
          <a:lstStyle/>
          <a:p>
            <a:pPr algn="ctr"/>
            <a:r>
              <a:rPr lang="nb-NO" sz="5400" dirty="0">
                <a:latin typeface="Arial" panose="020B0604020202020204" pitchFamily="34" charset="0"/>
                <a:cs typeface="Arial" panose="020B0604020202020204" pitchFamily="34" charset="0"/>
              </a:rPr>
              <a:t>Oversikt over lokasjoner</a:t>
            </a:r>
          </a:p>
        </p:txBody>
      </p:sp>
      <p:graphicFrame>
        <p:nvGraphicFramePr>
          <p:cNvPr id="16" name="Plassholder for innhold 2">
            <a:extLst>
              <a:ext uri="{FF2B5EF4-FFF2-40B4-BE49-F238E27FC236}">
                <a16:creationId xmlns:a16="http://schemas.microsoft.com/office/drawing/2014/main" id="{0CD9F1A2-9B19-5A0C-AF62-981D87132091}"/>
              </a:ext>
            </a:extLst>
          </p:cNvPr>
          <p:cNvGraphicFramePr>
            <a:graphicFrameLocks noGrp="1"/>
          </p:cNvGraphicFramePr>
          <p:nvPr>
            <p:ph idx="1"/>
            <p:extLst>
              <p:ext uri="{D42A27DB-BD31-4B8C-83A1-F6EECF244321}">
                <p14:modId xmlns:p14="http://schemas.microsoft.com/office/powerpoint/2010/main" val="2549679162"/>
              </p:ext>
            </p:extLst>
          </p:nvPr>
        </p:nvGraphicFramePr>
        <p:xfrm>
          <a:off x="0" y="1173707"/>
          <a:ext cx="12192000" cy="4490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690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C505278-6B9D-763A-24FB-A50EAD2CE036}"/>
              </a:ext>
            </a:extLst>
          </p:cNvPr>
          <p:cNvPicPr>
            <a:picLocks noChangeAspect="1"/>
          </p:cNvPicPr>
          <p:nvPr/>
        </p:nvPicPr>
        <p:blipFill>
          <a:blip r:embed="rId3"/>
          <a:stretch>
            <a:fillRect/>
          </a:stretch>
        </p:blipFill>
        <p:spPr>
          <a:xfrm>
            <a:off x="-216700" y="-569722"/>
            <a:ext cx="14091538" cy="7924419"/>
          </a:xfrm>
          <a:prstGeom prst="rect">
            <a:avLst/>
          </a:prstGeom>
        </p:spPr>
      </p:pic>
      <p:sp>
        <p:nvSpPr>
          <p:cNvPr id="4" name="TekstSylinder 3">
            <a:extLst>
              <a:ext uri="{FF2B5EF4-FFF2-40B4-BE49-F238E27FC236}">
                <a16:creationId xmlns:a16="http://schemas.microsoft.com/office/drawing/2014/main" id="{99FB2029-B497-D66B-74C5-1430445DD301}"/>
              </a:ext>
            </a:extLst>
          </p:cNvPr>
          <p:cNvSpPr txBox="1"/>
          <p:nvPr/>
        </p:nvSpPr>
        <p:spPr>
          <a:xfrm>
            <a:off x="-216700" y="5196007"/>
            <a:ext cx="9289138" cy="1661993"/>
          </a:xfrm>
          <a:prstGeom prst="rect">
            <a:avLst/>
          </a:prstGeom>
          <a:noFill/>
        </p:spPr>
        <p:txBody>
          <a:bodyPr wrap="square" rtlCol="0">
            <a:spAutoFit/>
          </a:bodyPr>
          <a:lstStyle/>
          <a:p>
            <a:pPr marL="457200" indent="-457200">
              <a:buFont typeface="Arial" panose="020B0604020202020204" pitchFamily="34" charset="0"/>
              <a:buChar char="•"/>
            </a:pPr>
            <a:r>
              <a:rPr lang="nb-NO" sz="2800" b="1" dirty="0">
                <a:solidFill>
                  <a:schemeClr val="bg1"/>
                </a:solidFill>
                <a:latin typeface="Aptos Black" panose="020B0004020202020204" pitchFamily="34" charset="0"/>
              </a:rPr>
              <a:t>6,7  millioner reisende</a:t>
            </a:r>
          </a:p>
          <a:p>
            <a:pPr marL="457200" indent="-457200">
              <a:buFont typeface="Arial" panose="020B0604020202020204" pitchFamily="34" charset="0"/>
              <a:buChar char="•"/>
            </a:pPr>
            <a:r>
              <a:rPr lang="nb-NO" sz="2800" b="1" dirty="0">
                <a:solidFill>
                  <a:schemeClr val="bg1"/>
                </a:solidFill>
                <a:latin typeface="Aptos Black" panose="020B0004020202020204" pitchFamily="34" charset="0"/>
              </a:rPr>
              <a:t>63 000 buss anløp </a:t>
            </a:r>
          </a:p>
          <a:p>
            <a:pPr marL="457200" indent="-457200">
              <a:buFont typeface="Arial" panose="020B0604020202020204" pitchFamily="34" charset="0"/>
              <a:buChar char="•"/>
            </a:pPr>
            <a:r>
              <a:rPr lang="nb-NO" sz="2800" b="1" dirty="0">
                <a:solidFill>
                  <a:schemeClr val="bg1"/>
                </a:solidFill>
                <a:latin typeface="Aptos Black" panose="020B0004020202020204" pitchFamily="34" charset="0"/>
              </a:rPr>
              <a:t>10 000 destinasjoner fra Oslo bussterminal</a:t>
            </a:r>
          </a:p>
          <a:p>
            <a:endParaRPr lang="nb-NO" dirty="0">
              <a:solidFill>
                <a:schemeClr val="bg1"/>
              </a:solidFill>
            </a:endParaRPr>
          </a:p>
        </p:txBody>
      </p:sp>
    </p:spTree>
    <p:extLst>
      <p:ext uri="{BB962C8B-B14F-4D97-AF65-F5344CB8AC3E}">
        <p14:creationId xmlns:p14="http://schemas.microsoft.com/office/powerpoint/2010/main" val="180847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1F98555-25C5-6E5F-625F-8B4E229B6F00}"/>
              </a:ext>
            </a:extLst>
          </p:cNvPr>
          <p:cNvSpPr>
            <a:spLocks noGrp="1"/>
          </p:cNvSpPr>
          <p:nvPr>
            <p:ph type="title"/>
          </p:nvPr>
        </p:nvSpPr>
        <p:spPr>
          <a:xfrm>
            <a:off x="286603" y="286602"/>
            <a:ext cx="4772025" cy="1675263"/>
          </a:xfrm>
        </p:spPr>
        <p:txBody>
          <a:bodyPr anchor="b">
            <a:normAutofit/>
          </a:bodyPr>
          <a:lstStyle/>
          <a:p>
            <a:r>
              <a:rPr lang="en-US" dirty="0" err="1">
                <a:latin typeface="Arial" panose="020B0604020202020204" pitchFamily="34" charset="0"/>
                <a:cs typeface="Arial" panose="020B0604020202020204" pitchFamily="34" charset="0"/>
              </a:rPr>
              <a:t>Solscelle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anlegg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energilading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hurtig</a:t>
            </a:r>
            <a:r>
              <a:rPr lang="en-US" dirty="0">
                <a:latin typeface="Arial" panose="020B0604020202020204" pitchFamily="34" charset="0"/>
                <a:cs typeface="Arial" panose="020B0604020202020204" pitchFamily="34" charset="0"/>
              </a:rPr>
              <a:t> lading av busser</a:t>
            </a:r>
          </a:p>
        </p:txBody>
      </p:sp>
      <p:sp>
        <p:nvSpPr>
          <p:cNvPr id="13" name="Text Placeholder 2">
            <a:extLst>
              <a:ext uri="{FF2B5EF4-FFF2-40B4-BE49-F238E27FC236}">
                <a16:creationId xmlns:a16="http://schemas.microsoft.com/office/drawing/2014/main" id="{BD3B36FE-FF47-2E7C-7350-8C43AF5BD936}"/>
              </a:ext>
            </a:extLst>
          </p:cNvPr>
          <p:cNvSpPr>
            <a:spLocks noGrp="1"/>
          </p:cNvSpPr>
          <p:nvPr>
            <p:ph type="body" sz="half" idx="2"/>
          </p:nvPr>
        </p:nvSpPr>
        <p:spPr>
          <a:xfrm>
            <a:off x="423081" y="2303060"/>
            <a:ext cx="4772025" cy="4889310"/>
          </a:xfrm>
        </p:spPr>
        <p:txBody>
          <a:bodyPr>
            <a:normAutofit/>
          </a:bodyPr>
          <a:lstStyle/>
          <a:p>
            <a:r>
              <a:rPr lang="en-US" dirty="0" err="1">
                <a:latin typeface="Arial" panose="020B0604020202020204" pitchFamily="34" charset="0"/>
                <a:cs typeface="Arial" panose="020B0604020202020204" pitchFamily="34" charset="0"/>
              </a:rPr>
              <a:t>Montert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solceller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taket</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Etablering</a:t>
            </a:r>
            <a:r>
              <a:rPr lang="en-US" dirty="0">
                <a:latin typeface="Arial" panose="020B0604020202020204" pitchFamily="34" charset="0"/>
                <a:cs typeface="Arial" panose="020B0604020202020204" pitchFamily="34" charset="0"/>
              </a:rPr>
              <a:t> av </a:t>
            </a:r>
            <a:r>
              <a:rPr lang="en-US" dirty="0" err="1">
                <a:latin typeface="Arial" panose="020B0604020202020204" pitchFamily="34" charset="0"/>
                <a:cs typeface="Arial" panose="020B0604020202020204" pitchFamily="34" charset="0"/>
              </a:rPr>
              <a:t>energilagring</a:t>
            </a:r>
            <a:r>
              <a:rPr lang="en-US" dirty="0">
                <a:latin typeface="Arial" panose="020B0604020202020204" pitchFamily="34" charset="0"/>
                <a:cs typeface="Arial" panose="020B0604020202020204" pitchFamily="34" charset="0"/>
              </a:rPr>
              <a:t> I form av 2 </a:t>
            </a:r>
            <a:r>
              <a:rPr lang="en-US" dirty="0" err="1">
                <a:latin typeface="Arial" panose="020B0604020202020204" pitchFamily="34" charset="0"/>
                <a:cs typeface="Arial" panose="020B0604020202020204" pitchFamily="34" charset="0"/>
              </a:rPr>
              <a:t>batterier</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Innstallasjon</a:t>
            </a:r>
            <a:r>
              <a:rPr lang="en-US" dirty="0">
                <a:latin typeface="Arial" panose="020B0604020202020204" pitchFamily="34" charset="0"/>
                <a:cs typeface="Arial" panose="020B0604020202020204" pitchFamily="34" charset="0"/>
              </a:rPr>
              <a:t> av </a:t>
            </a:r>
            <a:r>
              <a:rPr lang="en-US" dirty="0" err="1">
                <a:latin typeface="Arial" panose="020B0604020202020204" pitchFamily="34" charset="0"/>
                <a:cs typeface="Arial" panose="020B0604020202020204" pitchFamily="34" charset="0"/>
              </a:rPr>
              <a:t>hurtiglader</a:t>
            </a:r>
            <a:r>
              <a:rPr lang="en-US" dirty="0">
                <a:latin typeface="Arial" panose="020B0604020202020204" pitchFamily="34" charset="0"/>
                <a:cs typeface="Arial" panose="020B0604020202020204" pitchFamily="34" charset="0"/>
              </a:rPr>
              <a:t> for buss</a:t>
            </a:r>
          </a:p>
          <a:p>
            <a:r>
              <a:rPr lang="en-US" dirty="0" err="1">
                <a:latin typeface="Arial" panose="020B0604020202020204" pitchFamily="34" charset="0"/>
                <a:cs typeface="Arial" panose="020B0604020202020204" pitchFamily="34" charset="0"/>
              </a:rPr>
              <a:t>Offenlig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støtte</a:t>
            </a:r>
            <a:r>
              <a:rPr lang="en-US" dirty="0">
                <a:latin typeface="Arial" panose="020B0604020202020204" pitchFamily="34" charset="0"/>
                <a:cs typeface="Arial" panose="020B0604020202020204" pitchFamily="34" charset="0"/>
              </a:rPr>
              <a:t> av </a:t>
            </a:r>
            <a:r>
              <a:rPr lang="en-US" dirty="0" err="1">
                <a:latin typeface="Arial" panose="020B0604020202020204" pitchFamily="34" charset="0"/>
                <a:cs typeface="Arial" panose="020B0604020202020204" pitchFamily="34" charset="0"/>
              </a:rPr>
              <a:t>klime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energifondet</a:t>
            </a:r>
            <a:r>
              <a:rPr lang="en-US" dirty="0">
                <a:latin typeface="Arial" panose="020B0604020202020204" pitchFamily="34" charset="0"/>
                <a:cs typeface="Arial" panose="020B0604020202020204" pitchFamily="34" charset="0"/>
              </a:rPr>
              <a:t> I Oslo </a:t>
            </a:r>
            <a:r>
              <a:rPr lang="en-US" dirty="0" err="1">
                <a:latin typeface="Arial" panose="020B0604020202020204" pitchFamily="34" charset="0"/>
                <a:cs typeface="Arial" panose="020B0604020202020204" pitchFamily="34" charset="0"/>
              </a:rPr>
              <a:t>Kommune</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Energifleksibilitetsmarked</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opprettholder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strømleveranse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området</a:t>
            </a:r>
            <a:endParaRPr lang="en-US" dirty="0">
              <a:latin typeface="Arial" panose="020B0604020202020204" pitchFamily="34" charset="0"/>
              <a:cs typeface="Arial" panose="020B0604020202020204" pitchFamily="34" charset="0"/>
            </a:endParaRPr>
          </a:p>
        </p:txBody>
      </p:sp>
      <p:pic>
        <p:nvPicPr>
          <p:cNvPr id="9" name="Plassholder for bilde 8">
            <a:extLst>
              <a:ext uri="{FF2B5EF4-FFF2-40B4-BE49-F238E27FC236}">
                <a16:creationId xmlns:a16="http://schemas.microsoft.com/office/drawing/2014/main" id="{49358CFC-2A35-1A3C-7F30-987EE8B49C38}"/>
              </a:ext>
            </a:extLst>
          </p:cNvPr>
          <p:cNvPicPr>
            <a:picLocks noGrp="1" noChangeAspect="1"/>
          </p:cNvPicPr>
          <p:nvPr>
            <p:ph type="pic" idx="1"/>
          </p:nvPr>
        </p:nvPicPr>
        <p:blipFill>
          <a:blip r:embed="rId3"/>
          <a:srcRect l="12744" r="12744"/>
          <a:stretch>
            <a:fillRect/>
          </a:stretch>
        </p:blipFill>
        <p:spPr>
          <a:prstGeom prst="rect">
            <a:avLst/>
          </a:prstGeom>
        </p:spPr>
      </p:pic>
    </p:spTree>
    <p:extLst>
      <p:ext uri="{BB962C8B-B14F-4D97-AF65-F5344CB8AC3E}">
        <p14:creationId xmlns:p14="http://schemas.microsoft.com/office/powerpoint/2010/main" val="203462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sko, klær, person, grunn&#10;&#10;KI-generert innhold kan være feil.">
            <a:extLst>
              <a:ext uri="{FF2B5EF4-FFF2-40B4-BE49-F238E27FC236}">
                <a16:creationId xmlns:a16="http://schemas.microsoft.com/office/drawing/2014/main" id="{75F2759C-4422-EFD7-E8F9-F287EA58E3C5}"/>
              </a:ext>
            </a:extLst>
          </p:cNvPr>
          <p:cNvPicPr>
            <a:picLocks noChangeAspect="1"/>
          </p:cNvPicPr>
          <p:nvPr/>
        </p:nvPicPr>
        <p:blipFill>
          <a:blip r:embed="rId3">
            <a:extLst>
              <a:ext uri="{28A0092B-C50C-407E-A947-70E740481C1C}">
                <a14:useLocalDpi xmlns:a14="http://schemas.microsoft.com/office/drawing/2010/main" val="0"/>
              </a:ext>
            </a:extLst>
          </a:blip>
          <a:srcRect b="15746"/>
          <a:stretch>
            <a:fillRect/>
          </a:stretch>
        </p:blipFill>
        <p:spPr>
          <a:xfrm>
            <a:off x="13" y="855"/>
            <a:ext cx="12192740" cy="6857145"/>
          </a:xfrm>
          <a:prstGeom prst="rect">
            <a:avLst/>
          </a:prstGeom>
        </p:spPr>
      </p:pic>
      <p:sp>
        <p:nvSpPr>
          <p:cNvPr id="3" name="TextBox 3"/>
          <p:cNvSpPr txBox="1"/>
          <p:nvPr/>
        </p:nvSpPr>
        <p:spPr>
          <a:xfrm>
            <a:off x="-524449" y="1827715"/>
            <a:ext cx="12192000" cy="1310743"/>
          </a:xfrm>
          <a:prstGeom prst="rect">
            <a:avLst/>
          </a:prstGeom>
        </p:spPr>
        <p:txBody>
          <a:bodyPr wrap="square" lIns="0" tIns="0" rIns="0" bIns="0" rtlCol="0" anchor="t">
            <a:spAutoFit/>
          </a:bodyPr>
          <a:lstStyle/>
          <a:p>
            <a:pPr algn="ctr" defTabSz="609630">
              <a:lnSpc>
                <a:spcPts val="4800"/>
              </a:lnSpc>
              <a:spcBef>
                <a:spcPct val="0"/>
              </a:spcBef>
            </a:pPr>
            <a:endParaRPr lang="en-US" sz="8000" b="1" dirty="0">
              <a:solidFill>
                <a:srgbClr val="B8660C"/>
              </a:solidFill>
              <a:latin typeface="Helvetica" panose="020B0604020202020204" pitchFamily="34" charset="0"/>
              <a:ea typeface="Monument Bold"/>
              <a:cs typeface="Helvetica" panose="020B0604020202020204" pitchFamily="34" charset="0"/>
              <a:sym typeface="Monument Bold"/>
            </a:endParaRPr>
          </a:p>
          <a:p>
            <a:pPr algn="ctr" defTabSz="609630">
              <a:lnSpc>
                <a:spcPts val="4800"/>
              </a:lnSpc>
              <a:spcBef>
                <a:spcPct val="0"/>
              </a:spcBef>
            </a:pPr>
            <a:endParaRPr lang="en-US" sz="8000" b="1" dirty="0">
              <a:solidFill>
                <a:srgbClr val="B8660C"/>
              </a:solidFill>
              <a:latin typeface="Helvetica" panose="020B0604020202020204" pitchFamily="34" charset="0"/>
              <a:ea typeface="Monument Bold"/>
              <a:cs typeface="Helvetica" panose="020B0604020202020204" pitchFamily="34" charset="0"/>
              <a:sym typeface="Monument Bold"/>
            </a:endParaRPr>
          </a:p>
        </p:txBody>
      </p:sp>
      <p:sp>
        <p:nvSpPr>
          <p:cNvPr id="7" name="TekstSylinder 6">
            <a:extLst>
              <a:ext uri="{FF2B5EF4-FFF2-40B4-BE49-F238E27FC236}">
                <a16:creationId xmlns:a16="http://schemas.microsoft.com/office/drawing/2014/main" id="{46E3D994-E947-3949-4395-7D9C0BA50A24}"/>
              </a:ext>
            </a:extLst>
          </p:cNvPr>
          <p:cNvSpPr txBox="1"/>
          <p:nvPr/>
        </p:nvSpPr>
        <p:spPr>
          <a:xfrm>
            <a:off x="122843" y="5410595"/>
            <a:ext cx="12191987" cy="1446550"/>
          </a:xfrm>
          <a:prstGeom prst="rect">
            <a:avLst/>
          </a:prstGeom>
          <a:noFill/>
        </p:spPr>
        <p:txBody>
          <a:bodyPr wrap="square" rtlCol="0">
            <a:spAutoFit/>
          </a:bodyPr>
          <a:lstStyle/>
          <a:p>
            <a:pPr algn="ctr"/>
            <a:r>
              <a:rPr lang="nb-NO" sz="4000" b="1" dirty="0">
                <a:solidFill>
                  <a:schemeClr val="bg1"/>
                </a:solidFill>
                <a:latin typeface="Arial" panose="020B0604020202020204" pitchFamily="34" charset="0"/>
                <a:cs typeface="Arial" panose="020B0604020202020204" pitchFamily="34" charset="0"/>
              </a:rPr>
              <a:t>Vi bidrar til at folk foretrekker å reise kollektivt </a:t>
            </a:r>
          </a:p>
          <a:p>
            <a:pPr algn="ctr"/>
            <a:endParaRPr lang="nb-NO" sz="4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Akerhus trafikkterminaler blå">
  <a:themeElements>
    <a:clrScheme name="Viken">
      <a:dk1>
        <a:sysClr val="windowText" lastClr="000000"/>
      </a:dk1>
      <a:lt1>
        <a:sysClr val="window" lastClr="FFFFFF"/>
      </a:lt1>
      <a:dk2>
        <a:srgbClr val="003B5C"/>
      </a:dk2>
      <a:lt2>
        <a:srgbClr val="0085CA"/>
      </a:lt2>
      <a:accent1>
        <a:srgbClr val="0085CA"/>
      </a:accent1>
      <a:accent2>
        <a:srgbClr val="FF9E1B"/>
      </a:accent2>
      <a:accent3>
        <a:srgbClr val="FF5C39"/>
      </a:accent3>
      <a:accent4>
        <a:srgbClr val="009775"/>
      </a:accent4>
      <a:accent5>
        <a:srgbClr val="99D6EA"/>
      </a:accent5>
      <a:accent6>
        <a:srgbClr val="FBD872"/>
      </a:accent6>
      <a:hlink>
        <a:srgbClr val="0563C1"/>
      </a:hlink>
      <a:folHlink>
        <a:srgbClr val="954F72"/>
      </a:folHlink>
    </a:clrScheme>
    <a:fontScheme name="Viken">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erhus trafikkterminaler blå" id="{3A8870CD-C9B7-40FB-84F2-7B30A9B6848B}" vid="{56537F31-5302-4D09-8016-DA0215FAEC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iken">
    <a:dk1>
      <a:sysClr val="windowText" lastClr="000000"/>
    </a:dk1>
    <a:lt1>
      <a:sysClr val="window" lastClr="FFFFFF"/>
    </a:lt1>
    <a:dk2>
      <a:srgbClr val="003B5C"/>
    </a:dk2>
    <a:lt2>
      <a:srgbClr val="0085CA"/>
    </a:lt2>
    <a:accent1>
      <a:srgbClr val="0085CA"/>
    </a:accent1>
    <a:accent2>
      <a:srgbClr val="FF9E1B"/>
    </a:accent2>
    <a:accent3>
      <a:srgbClr val="FF5C39"/>
    </a:accent3>
    <a:accent4>
      <a:srgbClr val="009775"/>
    </a:accent4>
    <a:accent5>
      <a:srgbClr val="99D6EA"/>
    </a:accent5>
    <a:accent6>
      <a:srgbClr val="FBD872"/>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0ecc18-c2da-4f14-b1b2-bf0f01ddf46f">
      <Terms xmlns="http://schemas.microsoft.com/office/infopath/2007/PartnerControls"/>
    </lcf76f155ced4ddcb4097134ff3c332f>
    <TaxCatchAll xmlns="19a95738-11f7-4471-bbea-822fffb706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D84471688C5F4EBDBA2AF0F8DEC8BD" ma:contentTypeVersion="16" ma:contentTypeDescription="Create a new document." ma:contentTypeScope="" ma:versionID="9b20750f2de4247ef55a0990b96e6f62">
  <xsd:schema xmlns:xsd="http://www.w3.org/2001/XMLSchema" xmlns:xs="http://www.w3.org/2001/XMLSchema" xmlns:p="http://schemas.microsoft.com/office/2006/metadata/properties" xmlns:ns2="19a95738-11f7-4471-bbea-822fffb7067c" xmlns:ns3="ca0ecc18-c2da-4f14-b1b2-bf0f01ddf46f" targetNamespace="http://schemas.microsoft.com/office/2006/metadata/properties" ma:root="true" ma:fieldsID="4dd99cf2c2013b0ad794701b44e56e47" ns2:_="" ns3:_="">
    <xsd:import namespace="19a95738-11f7-4471-bbea-822fffb7067c"/>
    <xsd:import namespace="ca0ecc18-c2da-4f14-b1b2-bf0f01ddf4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95738-11f7-4471-bbea-822fffb706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05b5e48-3d7b-46ac-99e9-1255b54f91ef}" ma:internalName="TaxCatchAll" ma:showField="CatchAllData" ma:web="19a95738-11f7-4471-bbea-822fffb706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0ecc18-c2da-4f14-b1b2-bf0f01ddf46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DAD689-DF4C-43E2-BE0A-8AC62BB8F4AB}">
  <ds:schemaRefs>
    <ds:schemaRef ds:uri="http://purl.org/dc/terms/"/>
    <ds:schemaRef ds:uri="http://purl.org/dc/elements/1.1/"/>
    <ds:schemaRef ds:uri="http://schemas.microsoft.com/office/2006/documentManagement/types"/>
    <ds:schemaRef ds:uri="19a95738-11f7-4471-bbea-822fffb7067c"/>
    <ds:schemaRef ds:uri="http://schemas.microsoft.com/office/infopath/2007/PartnerControls"/>
    <ds:schemaRef ds:uri="ca0ecc18-c2da-4f14-b1b2-bf0f01ddf46f"/>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C8129E7-8A01-4F21-8394-72A20EBA4A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95738-11f7-4471-bbea-822fffb7067c"/>
    <ds:schemaRef ds:uri="ca0ecc18-c2da-4f14-b1b2-bf0f01ddf4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449A29-B13F-43AD-88BF-70ACEFE391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1037</TotalTime>
  <Words>1204</Words>
  <Application>Microsoft Office PowerPoint</Application>
  <PresentationFormat>Widescreen</PresentationFormat>
  <Paragraphs>90</Paragraphs>
  <Slides>8</Slides>
  <Notes>8</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8</vt:i4>
      </vt:variant>
    </vt:vector>
  </HeadingPairs>
  <TitlesOfParts>
    <vt:vector size="16" baseType="lpstr">
      <vt:lpstr>Aptos</vt:lpstr>
      <vt:lpstr>Aptos Black</vt:lpstr>
      <vt:lpstr>Arial</vt:lpstr>
      <vt:lpstr>Calibri</vt:lpstr>
      <vt:lpstr>Calibri Light</vt:lpstr>
      <vt:lpstr>Helvetica</vt:lpstr>
      <vt:lpstr>Akerhus trafikkterminaler blå</vt:lpstr>
      <vt:lpstr>Office Theme</vt:lpstr>
      <vt:lpstr>PowerPoint-presentasjon</vt:lpstr>
      <vt:lpstr>PowerPoint-presentasjon</vt:lpstr>
      <vt:lpstr>El lader behov på  terminaler og holdeplasser</vt:lpstr>
      <vt:lpstr>Bussanlegg</vt:lpstr>
      <vt:lpstr>Oversikt over lokasjoner</vt:lpstr>
      <vt:lpstr>PowerPoint-presentasjon</vt:lpstr>
      <vt:lpstr>Solscelle anlegg, energilading og hurtig lading av busser</vt:lpstr>
      <vt:lpstr>PowerPoint-presentasjon</vt:lpstr>
    </vt:vector>
  </TitlesOfParts>
  <Company>Østfold fylkeskomune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Guro Størseth</dc:creator>
  <cp:lastModifiedBy>Elisabeth Thune</cp:lastModifiedBy>
  <cp:revision>6</cp:revision>
  <dcterms:created xsi:type="dcterms:W3CDTF">2024-09-06T07:07:17Z</dcterms:created>
  <dcterms:modified xsi:type="dcterms:W3CDTF">2026-01-27T06:53:08Z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d05046c-7758-4c69-bef0-f1b8587ca14e_Enabled">
    <vt:lpwstr>true</vt:lpwstr>
  </property>
  <property fmtid="{D5CDD505-2E9C-101B-9397-08002B2CF9AE}" pid="3" name="MSIP_Label_fd05046c-7758-4c69-bef0-f1b8587ca14e_SetDate">
    <vt:lpwstr>2024-09-06T07:58:52Z</vt:lpwstr>
  </property>
  <property fmtid="{D5CDD505-2E9C-101B-9397-08002B2CF9AE}" pid="4" name="MSIP_Label_fd05046c-7758-4c69-bef0-f1b8587ca14e_Method">
    <vt:lpwstr>Standard</vt:lpwstr>
  </property>
  <property fmtid="{D5CDD505-2E9C-101B-9397-08002B2CF9AE}" pid="5" name="MSIP_Label_fd05046c-7758-4c69-bef0-f1b8587ca14e_Name">
    <vt:lpwstr>Intern</vt:lpwstr>
  </property>
  <property fmtid="{D5CDD505-2E9C-101B-9397-08002B2CF9AE}" pid="6" name="MSIP_Label_fd05046c-7758-4c69-bef0-f1b8587ca14e_SiteId">
    <vt:lpwstr>4d6d8a90-10fd-4f78-8fc1-5e28844e0292</vt:lpwstr>
  </property>
  <property fmtid="{D5CDD505-2E9C-101B-9397-08002B2CF9AE}" pid="7" name="MSIP_Label_fd05046c-7758-4c69-bef0-f1b8587ca14e_ActionId">
    <vt:lpwstr>a611bea8-84fa-49b5-8928-2ac7d7f2c8e1</vt:lpwstr>
  </property>
  <property fmtid="{D5CDD505-2E9C-101B-9397-08002B2CF9AE}" pid="8" name="MSIP_Label_fd05046c-7758-4c69-bef0-f1b8587ca14e_ContentBits">
    <vt:lpwstr>0</vt:lpwstr>
  </property>
  <property fmtid="{D5CDD505-2E9C-101B-9397-08002B2CF9AE}" pid="9" name="ContentTypeId">
    <vt:lpwstr>0x010100B8D84471688C5F4EBDBA2AF0F8DEC8BD</vt:lpwstr>
  </property>
  <property fmtid="{D5CDD505-2E9C-101B-9397-08002B2CF9AE}" pid="10" name="MediaServiceImageTags">
    <vt:lpwstr/>
  </property>
  <property fmtid="{D5CDD505-2E9C-101B-9397-08002B2CF9AE}" pid="11" name="MSIP_Label_fd05046c-7758-4c69-bef0-f1b8587ca14e_Tag">
    <vt:lpwstr>10, 3, 0, 2</vt:lpwstr>
  </property>
</Properties>
</file>